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5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Line Vital" userId="46d8db13-a16f-483a-9748-e744598f065c" providerId="ADAL" clId="{EAA2EE5F-0506-4BE2-8E27-46FF1B950823}"/>
    <pc:docChg chg="modSld">
      <pc:chgData name="Marie Line Vital" userId="46d8db13-a16f-483a-9748-e744598f065c" providerId="ADAL" clId="{EAA2EE5F-0506-4BE2-8E27-46FF1B950823}" dt="2024-03-01T11:45:05.830" v="65" actId="20577"/>
      <pc:docMkLst>
        <pc:docMk/>
      </pc:docMkLst>
      <pc:sldChg chg="modSp mod">
        <pc:chgData name="Marie Line Vital" userId="46d8db13-a16f-483a-9748-e744598f065c" providerId="ADAL" clId="{EAA2EE5F-0506-4BE2-8E27-46FF1B950823}" dt="2024-03-01T11:45:05.830" v="65" actId="20577"/>
        <pc:sldMkLst>
          <pc:docMk/>
          <pc:sldMk cId="3737368900" sldId="257"/>
        </pc:sldMkLst>
        <pc:spChg chg="mod">
          <ac:chgData name="Marie Line Vital" userId="46d8db13-a16f-483a-9748-e744598f065c" providerId="ADAL" clId="{EAA2EE5F-0506-4BE2-8E27-46FF1B950823}" dt="2024-03-01T11:44:19.101" v="55" actId="20577"/>
          <ac:spMkLst>
            <pc:docMk/>
            <pc:sldMk cId="3737368900" sldId="257"/>
            <ac:spMk id="5" creationId="{C19DD35E-4E81-BC19-DD55-A6EB8451C710}"/>
          </ac:spMkLst>
        </pc:spChg>
        <pc:spChg chg="mod">
          <ac:chgData name="Marie Line Vital" userId="46d8db13-a16f-483a-9748-e744598f065c" providerId="ADAL" clId="{EAA2EE5F-0506-4BE2-8E27-46FF1B950823}" dt="2024-03-01T11:45:05.830" v="65" actId="20577"/>
          <ac:spMkLst>
            <pc:docMk/>
            <pc:sldMk cId="3737368900" sldId="257"/>
            <ac:spMk id="13" creationId="{6D9C8D52-4704-93DC-89D1-718B9B8D639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1C7C-D4BB-43B2-9B05-95A26C721354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1D74-1166-4836-9634-CDEDF131E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265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1C7C-D4BB-43B2-9B05-95A26C721354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1D74-1166-4836-9634-CDEDF131E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53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1C7C-D4BB-43B2-9B05-95A26C721354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1D74-1166-4836-9634-CDEDF131E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35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1C7C-D4BB-43B2-9B05-95A26C721354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1D74-1166-4836-9634-CDEDF131E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72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1C7C-D4BB-43B2-9B05-95A26C721354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1D74-1166-4836-9634-CDEDF131E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28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1C7C-D4BB-43B2-9B05-95A26C721354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1D74-1166-4836-9634-CDEDF131E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93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1C7C-D4BB-43B2-9B05-95A26C721354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1D74-1166-4836-9634-CDEDF131E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10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1C7C-D4BB-43B2-9B05-95A26C721354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1D74-1166-4836-9634-CDEDF131E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43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1C7C-D4BB-43B2-9B05-95A26C721354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1D74-1166-4836-9634-CDEDF131E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42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1C7C-D4BB-43B2-9B05-95A26C721354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1D74-1166-4836-9634-CDEDF131E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60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1C7C-D4BB-43B2-9B05-95A26C721354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1D74-1166-4836-9634-CDEDF131E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31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E1C7C-D4BB-43B2-9B05-95A26C721354}" type="datetimeFigureOut">
              <a:rPr lang="fr-FR" smtClean="0"/>
              <a:t>01/03/2024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61D74-1166-4836-9634-CDEDF131E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24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jpe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 de text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21728" y="4103209"/>
            <a:ext cx="2203177" cy="91127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rot="0" vert="horz" wrap="square" lIns="166154" tIns="42203" rIns="84406" bIns="42203" anchor="t" anchorCtr="0" upright="1">
            <a:noAutofit/>
          </a:bodyPr>
          <a:lstStyle/>
          <a:p>
            <a:r>
              <a:rPr lang="fr-FR" sz="1108">
                <a:latin typeface="Adobe Garamond Pro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fr-FR" sz="1108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Rectangle 1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63770" y="40513"/>
            <a:ext cx="170525" cy="341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406" tIns="42203" rIns="84406" bIns="42203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662"/>
          </a:p>
        </p:txBody>
      </p:sp>
      <p:sp>
        <p:nvSpPr>
          <p:cNvPr id="14" name="Rectangle 1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3769" y="208920"/>
            <a:ext cx="330761" cy="42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406" tIns="42203" rIns="84406" bIns="42203" numCol="1" anchor="ctr" anchorCtr="0" compatLnSpc="1">
            <a:prstTxWarp prst="textNoShape">
              <a:avLst/>
            </a:prstTxWarp>
            <a:spAutoFit/>
          </a:bodyPr>
          <a:lstStyle/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ja-JP" sz="1108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ja-JP" sz="1108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</a:t>
            </a:r>
            <a:endParaRPr lang="fr-FR" altLang="ja-JP" sz="1662">
              <a:latin typeface="Arial" panose="020B0604020202020204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/>
          <a:stretch>
            <a:fillRect/>
          </a:stretch>
        </p:blipFill>
        <p:spPr>
          <a:xfrm flipV="1">
            <a:off x="426329" y="2660738"/>
            <a:ext cx="400688" cy="14568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F6B04FD-46D6-4991-AA5C-C10006809F6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25396" y="3614927"/>
            <a:ext cx="3083044" cy="195438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fr-FR" sz="1100" dirty="0">
                <a:latin typeface="Monsarrot"/>
                <a:ea typeface="MS Mincho"/>
                <a:cs typeface="Times New Roman"/>
              </a:rPr>
              <a:t>Equipés de vos pagaies, rafts ou canoës, c’est un cocktail de sensations fortes et de nature exceptionnelle qui vous attend ! Vous irez à l’assaut des rapides de la Rivière des Marsouins. Sensations et fous rires garantis ! Qui d’entre - vous tombera à l’eau ?</a:t>
            </a:r>
          </a:p>
          <a:p>
            <a:pPr algn="just"/>
            <a:endParaRPr lang="fr-FR" sz="1100" dirty="0">
              <a:latin typeface="Monsarrot"/>
              <a:ea typeface="MS Mincho"/>
              <a:cs typeface="Times New Roman"/>
            </a:endParaRPr>
          </a:p>
          <a:p>
            <a:pPr algn="just"/>
            <a:r>
              <a:rPr lang="fr-FR" sz="1100" dirty="0">
                <a:latin typeface="Monsarrot"/>
                <a:ea typeface="MS Mincho"/>
                <a:cs typeface="Times New Roman"/>
              </a:rPr>
              <a:t>L’activité est encadrée par des guides diplômés du Brevet d’État et sélectionnés pour leurs compétences et leur dynamisme.</a:t>
            </a:r>
            <a:r>
              <a:rPr lang="fr-FR" sz="1100" dirty="0">
                <a:latin typeface="Monsarrot"/>
                <a:cs typeface="Arial"/>
              </a:rPr>
              <a:t> </a:t>
            </a:r>
          </a:p>
          <a:p>
            <a:pPr algn="just"/>
            <a:r>
              <a:rPr lang="fr-FR" sz="1100" dirty="0">
                <a:latin typeface="Monsarrot"/>
                <a:ea typeface="MS Mincho"/>
                <a:cs typeface="Times New Roman"/>
              </a:rPr>
              <a:t>Venez vivre cette expérience avec nous </a:t>
            </a:r>
            <a:r>
              <a:rPr lang="fr-FR" sz="1100" dirty="0">
                <a:latin typeface="Monsarrot"/>
                <a:cs typeface="Arial"/>
              </a:rPr>
              <a:t>!</a:t>
            </a:r>
          </a:p>
        </p:txBody>
      </p:sp>
      <p:sp>
        <p:nvSpPr>
          <p:cNvPr id="6" name="Zone de texte 20">
            <a:extLst>
              <a:ext uri="{FF2B5EF4-FFF2-40B4-BE49-F238E27FC236}">
                <a16:creationId xmlns:a16="http://schemas.microsoft.com/office/drawing/2014/main" id="{E4210494-E4B2-4F03-916B-384687E49CB5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63769" y="5743165"/>
            <a:ext cx="2829470" cy="3020883"/>
          </a:xfrm>
          <a:prstGeom prst="rect">
            <a:avLst/>
          </a:prstGeom>
          <a:solidFill>
            <a:srgbClr val="EEEC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187200" rIns="18000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100" dirty="0">
                <a:latin typeface="Monsarrot"/>
                <a:ea typeface="MS Mincho" panose="02020609040205080304" pitchFamily="49" charset="-128"/>
                <a:cs typeface="Arial"/>
              </a:rPr>
              <a:t>PROGRAMME avec option repas </a:t>
            </a:r>
          </a:p>
          <a:p>
            <a:pPr algn="ctr"/>
            <a:r>
              <a:rPr lang="fr-FR" sz="1100" b="1" dirty="0">
                <a:latin typeface="Monsarrot"/>
                <a:ea typeface="MS Mincho" panose="02020609040205080304" pitchFamily="49" charset="-128"/>
                <a:cs typeface="Arial"/>
              </a:rPr>
              <a:t>Réservation requise</a:t>
            </a:r>
            <a:r>
              <a:rPr lang="fr-FR" sz="1100" dirty="0">
                <a:latin typeface="Monsarrot"/>
                <a:ea typeface="MS Mincho" panose="02020609040205080304" pitchFamily="49" charset="-128"/>
                <a:cs typeface="Arial"/>
              </a:rPr>
              <a:t> </a:t>
            </a:r>
          </a:p>
          <a:p>
            <a:pPr algn="just"/>
            <a:r>
              <a:rPr lang="fr-FR" sz="1100" dirty="0">
                <a:latin typeface="Monsarrot"/>
                <a:ea typeface="MS Mincho" panose="02020609040205080304" pitchFamily="49" charset="-128"/>
                <a:cs typeface="Arial"/>
              </a:rPr>
              <a:t> </a:t>
            </a:r>
          </a:p>
          <a:p>
            <a:pPr algn="just"/>
            <a:r>
              <a:rPr lang="fr-FR" sz="1100" b="1" dirty="0">
                <a:latin typeface="Monsarrot"/>
                <a:ea typeface="MS Mincho" panose="02020609040205080304" pitchFamily="49" charset="-128"/>
                <a:cs typeface="Arial"/>
              </a:rPr>
              <a:t>11h30 </a:t>
            </a:r>
            <a:r>
              <a:rPr lang="fr-FR" sz="1100" dirty="0">
                <a:latin typeface="Monsarrot"/>
                <a:ea typeface="MS Mincho" panose="02020609040205080304" pitchFamily="49" charset="-128"/>
                <a:cs typeface="Arial"/>
              </a:rPr>
              <a:t>Déjeuner au restaurant en bord de rivière avec apéritifs, entrées, plats, dessert et boissons softs (en option non compris dans le tarif)</a:t>
            </a:r>
          </a:p>
          <a:p>
            <a:pPr algn="just"/>
            <a:r>
              <a:rPr lang="fr-FR" sz="1100" b="1" dirty="0">
                <a:latin typeface="Monsarrot"/>
                <a:ea typeface="MS Mincho" panose="02020609040205080304" pitchFamily="49" charset="-128"/>
                <a:cs typeface="Arial"/>
              </a:rPr>
              <a:t>12h45 </a:t>
            </a:r>
            <a:r>
              <a:rPr lang="fr-FR" sz="1100" dirty="0">
                <a:latin typeface="Monsarrot"/>
                <a:ea typeface="MS Mincho" panose="02020609040205080304" pitchFamily="49" charset="-128"/>
                <a:cs typeface="Arial"/>
              </a:rPr>
              <a:t>Départ du restaurant pour la base de rafting </a:t>
            </a:r>
          </a:p>
          <a:p>
            <a:pPr algn="just"/>
            <a:r>
              <a:rPr lang="fr-FR" sz="1100" b="1" dirty="0">
                <a:latin typeface="Monsarrot"/>
                <a:ea typeface="MS Mincho" panose="02020609040205080304" pitchFamily="49" charset="-128"/>
                <a:cs typeface="Arial"/>
              </a:rPr>
              <a:t>13h00 </a:t>
            </a:r>
            <a:r>
              <a:rPr lang="fr-FR" sz="1100" dirty="0">
                <a:latin typeface="Monsarrot"/>
                <a:ea typeface="MS Mincho" panose="02020609040205080304" pitchFamily="49" charset="-128"/>
                <a:cs typeface="Arial"/>
              </a:rPr>
              <a:t>Mise de l’équipement et début de l’activité </a:t>
            </a:r>
          </a:p>
          <a:p>
            <a:pPr algn="just"/>
            <a:r>
              <a:rPr lang="fr-FR" sz="1100" b="1" dirty="0">
                <a:latin typeface="Monsarrot"/>
                <a:ea typeface="MS Mincho" panose="02020609040205080304" pitchFamily="49" charset="-128"/>
                <a:cs typeface="Arial"/>
              </a:rPr>
              <a:t>16h30</a:t>
            </a:r>
            <a:r>
              <a:rPr lang="fr-FR" sz="1100" dirty="0">
                <a:latin typeface="Monsarrot"/>
                <a:ea typeface="MS Mincho" panose="02020609040205080304" pitchFamily="49" charset="-128"/>
                <a:cs typeface="Arial"/>
              </a:rPr>
              <a:t>   Pot de fin de journée</a:t>
            </a:r>
            <a:r>
              <a:rPr lang="fr-FR" sz="1100" dirty="0">
                <a:latin typeface="Monsarrot"/>
                <a:cs typeface="Arial"/>
              </a:rPr>
              <a:t> </a:t>
            </a:r>
          </a:p>
          <a:p>
            <a:pPr algn="just"/>
            <a:endParaRPr lang="fr-FR" sz="1100" dirty="0">
              <a:latin typeface="Monsarrot"/>
              <a:cs typeface="Arial"/>
            </a:endParaRPr>
          </a:p>
          <a:p>
            <a:pPr algn="just"/>
            <a:r>
              <a:rPr lang="fr-FR" sz="1100" dirty="0">
                <a:latin typeface="Monsarrot"/>
                <a:ea typeface="MS Mincho" panose="02020609040205080304" pitchFamily="49" charset="-128"/>
                <a:cs typeface="Arial"/>
              </a:rPr>
              <a:t>L’activité est accessible à partir de 6 ans. Elle requiert de savoir nager 25 mètres, et être capable d’immerger la tête sous l’eau.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7F8DA3DF-8C27-499E-878D-BEED6E73136B}"/>
              </a:ext>
            </a:extLst>
          </p:cNvPr>
          <p:cNvPicPr/>
          <p:nvPr>
            <p:custDataLst>
              <p:tags r:id="rId7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1605748" y="1221394"/>
            <a:ext cx="3813484" cy="20701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19DD35E-4E81-BC19-DD55-A6EB8451C71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429149" y="401926"/>
            <a:ext cx="4696515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2000" b="1" dirty="0">
                <a:solidFill>
                  <a:srgbClr val="00B050"/>
                </a:solidFill>
                <a:latin typeface="Montserrat ExtraBold" panose="00000900000000000000" pitchFamily="2" charset="0"/>
                <a:ea typeface="MS Mincho"/>
                <a:cs typeface="Times New Roman"/>
              </a:rPr>
              <a:t>Rafting Réunion + Déjeuner</a:t>
            </a:r>
            <a:endParaRPr lang="fr-FR" sz="2000" b="1" dirty="0">
              <a:latin typeface="Cambria"/>
              <a:ea typeface="MS Mincho"/>
              <a:cs typeface="Times New Roman"/>
            </a:endParaRPr>
          </a:p>
        </p:txBody>
      </p:sp>
      <p:pic>
        <p:nvPicPr>
          <p:cNvPr id="8" name="Image 7" descr="Une image contenant Police, Graphique, logo, texte&#10;&#10;Description générée automatiquement">
            <a:extLst>
              <a:ext uri="{FF2B5EF4-FFF2-40B4-BE49-F238E27FC236}">
                <a16:creationId xmlns:a16="http://schemas.microsoft.com/office/drawing/2014/main" id="{35E5F4B9-F3EF-7CC8-0042-786990C1678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840" y="-4810"/>
            <a:ext cx="1686160" cy="819264"/>
          </a:xfrm>
          <a:prstGeom prst="rect">
            <a:avLst/>
          </a:prstGeom>
        </p:spPr>
      </p:pic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2959FBBE-67D0-55CF-F86C-AB8BD90CEABB}"/>
              </a:ext>
            </a:extLst>
          </p:cNvPr>
          <p:cNvCxnSpPr/>
          <p:nvPr/>
        </p:nvCxnSpPr>
        <p:spPr>
          <a:xfrm>
            <a:off x="263769" y="1054499"/>
            <a:ext cx="63721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ject 2">
            <a:extLst>
              <a:ext uri="{FF2B5EF4-FFF2-40B4-BE49-F238E27FC236}">
                <a16:creationId xmlns:a16="http://schemas.microsoft.com/office/drawing/2014/main" id="{E2AB68D1-D369-679B-105D-7A09134AF120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3512490" y="3502065"/>
            <a:ext cx="3000192" cy="512864"/>
          </a:xfrm>
          <a:prstGeom prst="rect">
            <a:avLst/>
          </a:prstGeom>
          <a:solidFill>
            <a:srgbClr val="45B181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179195" marR="777875" indent="-83820" algn="ctr">
              <a:lnSpc>
                <a:spcPct val="116199"/>
              </a:lnSpc>
            </a:pPr>
            <a:r>
              <a:rPr sz="900" b="1" dirty="0">
                <a:solidFill>
                  <a:srgbClr val="FFFFFF"/>
                </a:solidFill>
                <a:latin typeface="Montserrat"/>
                <a:cs typeface="Montserrat"/>
              </a:rPr>
              <a:t>MODALIT</a:t>
            </a:r>
            <a:r>
              <a:rPr lang="fr-FR" sz="900" b="1" dirty="0">
                <a:solidFill>
                  <a:srgbClr val="FFFFFF"/>
                </a:solidFill>
                <a:latin typeface="Montserrat"/>
                <a:cs typeface="Montserrat"/>
              </a:rPr>
              <a:t>ÉS</a:t>
            </a:r>
            <a:r>
              <a:rPr lang="fr-FR" sz="900" b="1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b="1" spc="-25" dirty="0">
                <a:solidFill>
                  <a:srgbClr val="FFFFFF"/>
                </a:solidFill>
                <a:latin typeface="Montserrat"/>
                <a:cs typeface="Montserrat"/>
              </a:rPr>
              <a:t>DE </a:t>
            </a:r>
            <a:r>
              <a:rPr sz="900" b="1" spc="-10" dirty="0">
                <a:solidFill>
                  <a:srgbClr val="FFFFFF"/>
                </a:solidFill>
                <a:latin typeface="Montserrat"/>
                <a:cs typeface="Montserrat"/>
              </a:rPr>
              <a:t>RÉSERVATION</a:t>
            </a:r>
            <a:endParaRPr sz="900" dirty="0">
              <a:latin typeface="Montserrat"/>
              <a:cs typeface="Montserrat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D9C8D52-4704-93DC-89D1-718B9B8D6397}"/>
              </a:ext>
            </a:extLst>
          </p:cNvPr>
          <p:cNvSpPr txBox="1"/>
          <p:nvPr/>
        </p:nvSpPr>
        <p:spPr>
          <a:xfrm>
            <a:off x="3390551" y="4113491"/>
            <a:ext cx="3242053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285"/>
              </a:spcBef>
            </a:pPr>
            <a:r>
              <a:rPr lang="fr-FR" sz="1100" b="1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Lieu/Horaire</a:t>
            </a:r>
            <a:r>
              <a:rPr lang="fr-FR" sz="1100" b="1" spc="-20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 </a:t>
            </a:r>
            <a:r>
              <a:rPr lang="fr-FR" sz="1100" b="1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de</a:t>
            </a:r>
            <a:r>
              <a:rPr lang="fr-FR" sz="1100" b="1" spc="-10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 rendez-</a:t>
            </a:r>
            <a:r>
              <a:rPr lang="fr-FR" sz="1100" b="1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vous</a:t>
            </a:r>
            <a:r>
              <a:rPr lang="fr-FR" sz="1100" b="1" spc="-10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 </a:t>
            </a:r>
            <a:r>
              <a:rPr lang="fr-FR" sz="1100" b="1" spc="-50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:</a:t>
            </a:r>
          </a:p>
          <a:p>
            <a:r>
              <a:rPr lang="fr-FR" sz="1100" dirty="0">
                <a:latin typeface="Monsarrot"/>
                <a:ea typeface="MS Mincho"/>
                <a:cs typeface="Times New Roman"/>
              </a:rPr>
              <a:t>Saint-Benoît, Ilet Coco</a:t>
            </a:r>
          </a:p>
          <a:p>
            <a:r>
              <a:rPr lang="fr-FR" sz="1100" dirty="0">
                <a:latin typeface="Monsarrot"/>
                <a:ea typeface="MS Mincho"/>
                <a:cs typeface="Times New Roman"/>
              </a:rPr>
              <a:t>A 9h ou 13h</a:t>
            </a:r>
          </a:p>
          <a:p>
            <a:pPr marL="12700">
              <a:spcBef>
                <a:spcPts val="5"/>
              </a:spcBef>
            </a:pPr>
            <a:endParaRPr lang="fr-FR" sz="1100" b="1" dirty="0">
              <a:solidFill>
                <a:srgbClr val="45B181"/>
              </a:solidFill>
              <a:latin typeface="Monsarrot"/>
              <a:cs typeface="Mongolian Baiti" panose="03000500000000000000" pitchFamily="66" charset="0"/>
            </a:endParaRPr>
          </a:p>
          <a:p>
            <a:pPr marL="12700">
              <a:spcBef>
                <a:spcPts val="5"/>
              </a:spcBef>
            </a:pPr>
            <a:r>
              <a:rPr lang="fr-FR" sz="1100" b="1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Périodicité</a:t>
            </a:r>
            <a:r>
              <a:rPr lang="fr-FR" sz="1100" b="1" spc="-35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 </a:t>
            </a:r>
            <a:r>
              <a:rPr lang="fr-FR" sz="1100" b="1" spc="-50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:</a:t>
            </a:r>
          </a:p>
          <a:p>
            <a:pPr algn="just" defTabSz="91440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latin typeface="Monsarrot"/>
                <a:ea typeface="MS Mincho" panose="02020609040205080304" pitchFamily="49" charset="-128"/>
                <a:cs typeface="Arial"/>
              </a:rPr>
              <a:t>Du lundi au dimanche </a:t>
            </a:r>
          </a:p>
          <a:p>
            <a:pPr algn="just" defTabSz="914400">
              <a:spcBef>
                <a:spcPct val="0"/>
              </a:spcBef>
              <a:spcAft>
                <a:spcPct val="0"/>
              </a:spcAft>
            </a:pPr>
            <a:endParaRPr lang="fr-FR" sz="1100" dirty="0">
              <a:solidFill>
                <a:srgbClr val="45B181"/>
              </a:solidFill>
              <a:latin typeface="Monsarrot"/>
              <a:cs typeface="Mongolian Baiti" panose="03000500000000000000" pitchFamily="66" charset="0"/>
            </a:endParaRPr>
          </a:p>
          <a:p>
            <a:pPr algn="just" defTabSz="914400">
              <a:spcBef>
                <a:spcPct val="0"/>
              </a:spcBef>
              <a:spcAft>
                <a:spcPct val="0"/>
              </a:spcAft>
            </a:pPr>
            <a:r>
              <a:rPr lang="fr-FR" sz="1100" b="1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Durée :</a:t>
            </a:r>
          </a:p>
          <a:p>
            <a:pPr algn="just" defTabSz="914400">
              <a:spcBef>
                <a:spcPct val="0"/>
              </a:spcBef>
              <a:spcAft>
                <a:spcPct val="0"/>
              </a:spcAft>
            </a:pPr>
            <a:r>
              <a:rPr lang="fr-FR" sz="1100" dirty="0">
                <a:latin typeface="Monsarrot"/>
                <a:ea typeface="+mn-lt"/>
                <a:cs typeface="+mn-lt"/>
              </a:rPr>
              <a:t>De 09 heures à 12 heures ou de 13 heures à 16 heures</a:t>
            </a:r>
          </a:p>
          <a:p>
            <a:pPr algn="just" defTabSz="914400">
              <a:spcBef>
                <a:spcPct val="0"/>
              </a:spcBef>
              <a:spcAft>
                <a:spcPct val="0"/>
              </a:spcAft>
            </a:pPr>
            <a:endParaRPr lang="fr-FR" sz="1100" dirty="0">
              <a:solidFill>
                <a:srgbClr val="45B181"/>
              </a:solidFill>
              <a:latin typeface="Monsarrot"/>
              <a:cs typeface="Mongolian Baiti" panose="03000500000000000000" pitchFamily="66" charset="0"/>
            </a:endParaRPr>
          </a:p>
          <a:p>
            <a:pPr marL="12700">
              <a:lnSpc>
                <a:spcPct val="100000"/>
              </a:lnSpc>
            </a:pPr>
            <a:r>
              <a:rPr lang="fr-FR" sz="1100" b="1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Tarifs</a:t>
            </a:r>
            <a:r>
              <a:rPr lang="fr-FR" sz="1100" b="1" spc="-20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 </a:t>
            </a:r>
            <a:r>
              <a:rPr lang="fr-FR" sz="1100" b="1" spc="-50" dirty="0">
                <a:solidFill>
                  <a:srgbClr val="45B181"/>
                </a:solidFill>
                <a:latin typeface="Monsarrot"/>
                <a:cs typeface="Mongolian Baiti" panose="03000500000000000000" pitchFamily="66" charset="0"/>
              </a:rPr>
              <a:t>:</a:t>
            </a:r>
          </a:p>
          <a:p>
            <a:r>
              <a:rPr lang="fr-FR" sz="1100" dirty="0">
                <a:latin typeface="Monsarrot"/>
                <a:ea typeface="MS Mincho"/>
                <a:cs typeface="Times New Roman"/>
              </a:rPr>
              <a:t>38,50€/adulte et 13€/enfant de 6 à 12 ans</a:t>
            </a:r>
            <a:endParaRPr lang="fr-FR" sz="1100" dirty="0">
              <a:latin typeface="Monsarrot"/>
            </a:endParaRPr>
          </a:p>
          <a:p>
            <a:r>
              <a:rPr lang="fr-FR" sz="1100" dirty="0">
                <a:latin typeface="Monsarrot"/>
                <a:ea typeface="MS Mincho"/>
                <a:cs typeface="Times New Roman"/>
              </a:rPr>
              <a:t>Le tarif comprend l'activité encadrée par des professionnels, le casque,  la combinaison, le gilet de sauvetage, l'embarcation, les rames, et le </a:t>
            </a:r>
            <a:r>
              <a:rPr lang="fr-FR" sz="1100">
                <a:latin typeface="Monsarrot"/>
                <a:ea typeface="MS Mincho"/>
                <a:cs typeface="Times New Roman"/>
              </a:rPr>
              <a:t>repas le restaurant </a:t>
            </a:r>
            <a:r>
              <a:rPr lang="fr-FR" sz="1100" dirty="0">
                <a:latin typeface="Monsarrot"/>
                <a:ea typeface="MS Mincho"/>
                <a:cs typeface="Times New Roman"/>
              </a:rPr>
              <a:t>Les Letchis </a:t>
            </a:r>
          </a:p>
          <a:p>
            <a:endParaRPr lang="fr-FR" altLang="fr-FR" sz="1100" dirty="0">
              <a:latin typeface="Monsarrot"/>
              <a:ea typeface="MS Mincho"/>
              <a:cs typeface="Mongolian Baiti" panose="03000500000000000000" pitchFamily="66" charset="0"/>
            </a:endParaRPr>
          </a:p>
          <a:p>
            <a:r>
              <a:rPr lang="fr-FR" sz="1100" b="1" dirty="0">
                <a:latin typeface="Monsarrot"/>
                <a:ea typeface="MS Mincho"/>
                <a:cs typeface="Times New Roman"/>
              </a:rPr>
              <a:t>A prévoir : </a:t>
            </a:r>
            <a:r>
              <a:rPr lang="fr-FR" sz="1100" dirty="0">
                <a:latin typeface="Monsarrot"/>
                <a:ea typeface="MS Mincho" panose="02020609040205080304" pitchFamily="49" charset="-128"/>
                <a:cs typeface="Arial"/>
              </a:rPr>
              <a:t>Baskets – maillot de bain - serviette - tenue de rechange - crème solaire</a:t>
            </a:r>
          </a:p>
          <a:p>
            <a:endParaRPr lang="fr-FR" sz="1100" dirty="0">
              <a:latin typeface="Monssarot"/>
              <a:ea typeface="MS Mincho"/>
              <a:cs typeface="Times New Roman"/>
            </a:endParaRPr>
          </a:p>
        </p:txBody>
      </p:sp>
      <p:sp>
        <p:nvSpPr>
          <p:cNvPr id="17" name="object 7">
            <a:extLst>
              <a:ext uri="{FF2B5EF4-FFF2-40B4-BE49-F238E27FC236}">
                <a16:creationId xmlns:a16="http://schemas.microsoft.com/office/drawing/2014/main" id="{294A0121-A7CE-DABA-D261-D1B0D73DC7B4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0" y="8971460"/>
            <a:ext cx="6858000" cy="172540"/>
          </a:xfrm>
          <a:custGeom>
            <a:avLst/>
            <a:gdLst/>
            <a:ahLst/>
            <a:cxnLst/>
            <a:rect l="l" t="t" r="r" b="b"/>
            <a:pathLst>
              <a:path w="7562850" h="261620">
                <a:moveTo>
                  <a:pt x="7562849" y="261008"/>
                </a:moveTo>
                <a:lnTo>
                  <a:pt x="0" y="261008"/>
                </a:lnTo>
                <a:lnTo>
                  <a:pt x="0" y="0"/>
                </a:lnTo>
                <a:lnTo>
                  <a:pt x="7562849" y="0"/>
                </a:lnTo>
                <a:lnTo>
                  <a:pt x="7562849" y="261008"/>
                </a:lnTo>
                <a:close/>
              </a:path>
            </a:pathLst>
          </a:custGeom>
          <a:solidFill>
            <a:srgbClr val="45B181"/>
          </a:solidFill>
        </p:spPr>
        <p:txBody>
          <a:bodyPr wrap="square" lIns="0" tIns="0" rIns="0" bIns="0" rtlCol="0"/>
          <a:lstStyle/>
          <a:p>
            <a:pPr algn="ctr"/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Côté</a:t>
            </a:r>
            <a:r>
              <a:rPr lang="fr-FR" sz="800" spc="-15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Est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Réunion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-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IM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:</a:t>
            </a:r>
            <a:r>
              <a:rPr lang="fr-FR" sz="800" spc="-15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974150006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/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2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rue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A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zéma,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97412</a:t>
            </a:r>
            <a:r>
              <a:rPr lang="fr-FR" sz="800" spc="-15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Rivière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du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mât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les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</a:t>
            </a:r>
            <a:r>
              <a:rPr lang="fr-FR" sz="80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hauts,</a:t>
            </a:r>
            <a:r>
              <a:rPr lang="fr-FR" sz="800" spc="-1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 Bras-</a:t>
            </a:r>
            <a:r>
              <a:rPr lang="fr-FR" sz="800" spc="-20" dirty="0">
                <a:solidFill>
                  <a:schemeClr val="bg1">
                    <a:lumMod val="95000"/>
                  </a:schemeClr>
                </a:solidFill>
                <a:latin typeface="Montserrat"/>
                <a:cs typeface="Montserrat"/>
              </a:rPr>
              <a:t>Panon</a:t>
            </a:r>
            <a:endParaRPr lang="fr-FR" sz="800" dirty="0">
              <a:solidFill>
                <a:schemeClr val="bg1">
                  <a:lumMod val="95000"/>
                </a:schemeClr>
              </a:solidFill>
              <a:latin typeface="Montserrat"/>
              <a:cs typeface="Montserrat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73689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289</Words>
  <Application>Microsoft Office PowerPoint</Application>
  <PresentationFormat>Affichage à l'écran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2" baseType="lpstr">
      <vt:lpstr>Adobe Garamond Pro</vt:lpstr>
      <vt:lpstr>Arial</vt:lpstr>
      <vt:lpstr>Calibri</vt:lpstr>
      <vt:lpstr>Calibri Light</vt:lpstr>
      <vt:lpstr>Cambria</vt:lpstr>
      <vt:lpstr>Monsarrot</vt:lpstr>
      <vt:lpstr>Monssarot</vt:lpstr>
      <vt:lpstr>Montserrat</vt:lpstr>
      <vt:lpstr>Montserrat ExtraBold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ComputerOne</dc:creator>
  <cp:lastModifiedBy>Marie Line Vital</cp:lastModifiedBy>
  <cp:revision>61</cp:revision>
  <cp:lastPrinted>2017-12-27T10:42:30Z</cp:lastPrinted>
  <dcterms:created xsi:type="dcterms:W3CDTF">2017-07-31T05:31:59Z</dcterms:created>
  <dcterms:modified xsi:type="dcterms:W3CDTF">2024-03-01T11:45:06Z</dcterms:modified>
</cp:coreProperties>
</file>