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Line Vital" userId="46d8db13-a16f-483a-9748-e744598f065c" providerId="ADAL" clId="{3DE59F7D-3C3E-4CE3-8504-22CAA9640334}"/>
    <pc:docChg chg="modSld">
      <pc:chgData name="Marie Line Vital" userId="46d8db13-a16f-483a-9748-e744598f065c" providerId="ADAL" clId="{3DE59F7D-3C3E-4CE3-8504-22CAA9640334}" dt="2024-03-01T08:03:29.100" v="1" actId="20577"/>
      <pc:docMkLst>
        <pc:docMk/>
      </pc:docMkLst>
      <pc:sldChg chg="modSp mod">
        <pc:chgData name="Marie Line Vital" userId="46d8db13-a16f-483a-9748-e744598f065c" providerId="ADAL" clId="{3DE59F7D-3C3E-4CE3-8504-22CAA9640334}" dt="2024-03-01T08:03:29.100" v="1" actId="20577"/>
        <pc:sldMkLst>
          <pc:docMk/>
          <pc:sldMk cId="3737368900" sldId="257"/>
        </pc:sldMkLst>
        <pc:spChg chg="mod">
          <ac:chgData name="Marie Line Vital" userId="46d8db13-a16f-483a-9748-e744598f065c" providerId="ADAL" clId="{3DE59F7D-3C3E-4CE3-8504-22CAA9640334}" dt="2024-03-01T08:03:29.100" v="1" actId="20577"/>
          <ac:spMkLst>
            <pc:docMk/>
            <pc:sldMk cId="3737368900" sldId="257"/>
            <ac:spMk id="10" creationId="{E44ECB8D-E64B-D199-940B-82E6F165B9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6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53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5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72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28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93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10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4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2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0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31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1C7C-D4BB-43B2-9B05-95A26C721354}" type="datetimeFigureOut">
              <a:rPr lang="fr-FR" smtClean="0"/>
              <a:t>01/03/2024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1D74-1166-4836-9634-CDEDF13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24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1728" y="4103209"/>
            <a:ext cx="2203177" cy="9112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rot="0" vert="horz" wrap="square" lIns="166154" tIns="42203" rIns="84406" bIns="42203" anchor="t" anchorCtr="0" upright="1">
            <a:noAutofit/>
          </a:bodyPr>
          <a:lstStyle/>
          <a:p>
            <a:r>
              <a:rPr lang="fr-FR" sz="1108">
                <a:latin typeface="Adobe Garamond Pro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fr-FR" sz="1108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3770" y="40513"/>
            <a:ext cx="170525" cy="34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62"/>
          </a:p>
        </p:txBody>
      </p:sp>
      <p:sp>
        <p:nvSpPr>
          <p:cNvPr id="14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3769" y="208920"/>
            <a:ext cx="330761" cy="42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ja-JP" sz="1108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ja-JP" sz="1108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endParaRPr lang="fr-FR" altLang="ja-JP" sz="1662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6B04FD-46D6-4991-AA5C-C10006809F6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4068" y="5099052"/>
            <a:ext cx="35016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latin typeface="Monserrat"/>
                <a:cs typeface="Helvetica" panose="020B0604020202020204" pitchFamily="34" charset="0"/>
              </a:rPr>
              <a:t>C’est le moment d’échapper à la routine quotidienne, et de vous offrir un moment de détente ultime comprenant une offre complète de bien-être pour deux personnes.</a:t>
            </a:r>
          </a:p>
          <a:p>
            <a:r>
              <a:rPr lang="fr-FR" sz="1100" dirty="0">
                <a:latin typeface="Monserrat"/>
                <a:cs typeface="Helvetica" panose="020B0604020202020204" pitchFamily="34" charset="0"/>
              </a:rPr>
              <a:t> </a:t>
            </a:r>
          </a:p>
          <a:p>
            <a:r>
              <a:rPr lang="fr-FR" sz="1100" dirty="0">
                <a:latin typeface="Monserrat"/>
                <a:ea typeface="MS Mincho" panose="02020609040205080304" pitchFamily="49" charset="-128"/>
                <a:cs typeface="Helvetica" panose="020B0604020202020204" pitchFamily="34" charset="0"/>
              </a:rPr>
              <a:t>Ce pack comprend 30 minutes de jacuzzi où vous pourrez vous détendre dans l’eau chaude et 30 minutes de sauna pour purifier votre peau. </a:t>
            </a:r>
          </a:p>
          <a:p>
            <a:r>
              <a:rPr lang="fr-FR" sz="1100" dirty="0">
                <a:latin typeface="Monserrat"/>
                <a:ea typeface="MS Mincho" panose="02020609040205080304" pitchFamily="49" charset="-128"/>
                <a:cs typeface="Helvetica" panose="020B0604020202020204" pitchFamily="34" charset="0"/>
              </a:rPr>
              <a:t>Pour compléter cette expérience de bien-être inoubliable, vous aurez le choix d’un cocktail que vous pourrez déguster tout en profitant de vos soins. </a:t>
            </a:r>
          </a:p>
          <a:p>
            <a:r>
              <a:rPr lang="fr-FR" sz="1100" dirty="0">
                <a:latin typeface="Monserrat"/>
                <a:ea typeface="MS Mincho" panose="02020609040205080304" pitchFamily="49" charset="-128"/>
                <a:cs typeface="Helvetica" panose="020B0604020202020204" pitchFamily="34" charset="0"/>
              </a:rPr>
              <a:t>Et enfin, pour une relaxation totale, un massage entier et en duo vous attend pour vous ressourcer. </a:t>
            </a:r>
          </a:p>
          <a:p>
            <a:endParaRPr lang="fr-FR" sz="1100" dirty="0">
              <a:latin typeface="Monserrat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r>
              <a:rPr lang="fr-FR" sz="1100" dirty="0">
                <a:latin typeface="Monserrat"/>
                <a:ea typeface="MS Mincho" panose="02020609040205080304" pitchFamily="49" charset="-128"/>
                <a:cs typeface="Helvetica" panose="020B0604020202020204" pitchFamily="34" charset="0"/>
              </a:rPr>
              <a:t>Ce pack de détente absolue est conçu pour vous offrir un moment d’évasion en toute tranquillité avec la personne de votre choix. </a:t>
            </a:r>
          </a:p>
          <a:p>
            <a:r>
              <a:rPr lang="fr-FR" sz="1100" dirty="0">
                <a:latin typeface="Monserrat"/>
                <a:ea typeface="MS Mincho" panose="02020609040205080304" pitchFamily="49" charset="-128"/>
                <a:cs typeface="Helvetica" panose="020B0604020202020204" pitchFamily="34" charset="0"/>
              </a:rPr>
              <a:t>Idéal pour témoigner votre amour à une personne de votre famille, à votre moitié ou à votre meilleur(e) ami(e). </a:t>
            </a:r>
          </a:p>
          <a:p>
            <a:endParaRPr lang="fr-FR" sz="1100" dirty="0">
              <a:latin typeface="Monserrat"/>
              <a:ea typeface="MS Mincho" panose="02020609040205080304" pitchFamily="49" charset="-128"/>
              <a:cs typeface="Helvetica" panose="020B0604020202020204" pitchFamily="34" charset="0"/>
            </a:endParaRPr>
          </a:p>
          <a:p>
            <a:r>
              <a:rPr lang="fr-FR" sz="1100" dirty="0">
                <a:latin typeface="Monserrat"/>
                <a:ea typeface="MS Mincho" panose="02020609040205080304" pitchFamily="49" charset="-128"/>
                <a:cs typeface="Helvetica" panose="020B0604020202020204" pitchFamily="34" charset="0"/>
              </a:rPr>
              <a:t>Réservez vite votre séance dès maintenant 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10922-CFA6-4EBA-A2CE-4E94A4BED9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0141" y="1298982"/>
            <a:ext cx="3000192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fr-FR" sz="1200" dirty="0">
              <a:latin typeface="Helvetica"/>
              <a:cs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74F72-C946-1E77-C6CD-812DEF100C6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9405" y="419016"/>
            <a:ext cx="4696515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  <a:latin typeface="Montserrat ExtraBold" panose="00000900000000000000" pitchFamily="2" charset="0"/>
                <a:ea typeface="MS Mincho"/>
                <a:cs typeface="Times New Roman"/>
              </a:rPr>
              <a:t>Détente absolue au Lodge d’Eden</a:t>
            </a:r>
            <a:endParaRPr lang="fr-FR" sz="2000" b="1" dirty="0">
              <a:latin typeface="Cambria"/>
              <a:ea typeface="MS Mincho"/>
              <a:cs typeface="Times New Roman"/>
            </a:endParaRPr>
          </a:p>
        </p:txBody>
      </p:sp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7503840C-12BB-E7CA-58CF-CED617020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40" y="125914"/>
            <a:ext cx="1686160" cy="819264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D44AF8BF-99ED-05FB-B673-C8F3AD0FDD9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8971460"/>
            <a:ext cx="6858000" cy="172540"/>
          </a:xfrm>
          <a:custGeom>
            <a:avLst/>
            <a:gdLst/>
            <a:ahLst/>
            <a:cxnLst/>
            <a:rect l="l" t="t" r="r" b="b"/>
            <a:pathLst>
              <a:path w="7562850" h="261620">
                <a:moveTo>
                  <a:pt x="7562849" y="261008"/>
                </a:moveTo>
                <a:lnTo>
                  <a:pt x="0" y="261008"/>
                </a:lnTo>
                <a:lnTo>
                  <a:pt x="0" y="0"/>
                </a:lnTo>
                <a:lnTo>
                  <a:pt x="7562849" y="0"/>
                </a:lnTo>
                <a:lnTo>
                  <a:pt x="7562849" y="261008"/>
                </a:lnTo>
                <a:close/>
              </a:path>
            </a:pathLst>
          </a:custGeom>
          <a:solidFill>
            <a:srgbClr val="45B181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Côté</a:t>
            </a:r>
            <a:r>
              <a:rPr lang="fr-FR" sz="800" spc="-15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Est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Réunion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-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IM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:</a:t>
            </a:r>
            <a:r>
              <a:rPr lang="fr-FR" sz="800" spc="-15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974150006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/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2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rue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A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zéma,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97412</a:t>
            </a:r>
            <a:r>
              <a:rPr lang="fr-FR" sz="800" spc="-15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Rivière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du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mât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les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hauts,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Bras-</a:t>
            </a:r>
            <a:r>
              <a:rPr lang="fr-FR" sz="800" spc="-2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Panon</a:t>
            </a:r>
            <a:endParaRPr lang="fr-FR" sz="800" dirty="0">
              <a:solidFill>
                <a:schemeClr val="bg1">
                  <a:lumMod val="95000"/>
                </a:schemeClr>
              </a:solidFill>
              <a:latin typeface="Montserrat"/>
              <a:cs typeface="Montserrat"/>
            </a:endParaRPr>
          </a:p>
          <a:p>
            <a:endParaRPr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4ECB8D-E64B-D199-940B-82E6F165B95B}"/>
              </a:ext>
            </a:extLst>
          </p:cNvPr>
          <p:cNvSpPr txBox="1"/>
          <p:nvPr/>
        </p:nvSpPr>
        <p:spPr>
          <a:xfrm>
            <a:off x="3527081" y="5258721"/>
            <a:ext cx="3217515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">
              <a:lnSpc>
                <a:spcPct val="100000"/>
              </a:lnSpc>
              <a:spcBef>
                <a:spcPts val="285"/>
              </a:spcBef>
            </a:pPr>
            <a:r>
              <a:rPr lang="fr-FR" sz="1100" b="1" dirty="0">
                <a:solidFill>
                  <a:srgbClr val="45B181"/>
                </a:solidFill>
                <a:latin typeface="Monserrat"/>
                <a:cs typeface="Montserrat SemiBold"/>
              </a:rPr>
              <a:t>Lieu/Horaire</a:t>
            </a:r>
            <a:r>
              <a:rPr lang="fr-FR" sz="1100" b="1" spc="-20" dirty="0">
                <a:solidFill>
                  <a:srgbClr val="45B181"/>
                </a:solidFill>
                <a:latin typeface="Monserrat"/>
                <a:cs typeface="Montserrat SemiBold"/>
              </a:rPr>
              <a:t> </a:t>
            </a:r>
            <a:r>
              <a:rPr lang="fr-FR" sz="1100" b="1" dirty="0">
                <a:solidFill>
                  <a:srgbClr val="45B181"/>
                </a:solidFill>
                <a:latin typeface="Monserrat"/>
                <a:cs typeface="Montserrat SemiBold"/>
              </a:rPr>
              <a:t>de</a:t>
            </a:r>
            <a:r>
              <a:rPr lang="fr-FR" sz="1100" b="1" spc="-10" dirty="0">
                <a:solidFill>
                  <a:srgbClr val="45B181"/>
                </a:solidFill>
                <a:latin typeface="Monserrat"/>
                <a:cs typeface="Montserrat SemiBold"/>
              </a:rPr>
              <a:t> rendez-</a:t>
            </a:r>
            <a:r>
              <a:rPr lang="fr-FR" sz="1100" b="1" dirty="0">
                <a:solidFill>
                  <a:srgbClr val="45B181"/>
                </a:solidFill>
                <a:latin typeface="Monserrat"/>
                <a:cs typeface="Montserrat SemiBold"/>
              </a:rPr>
              <a:t>vous</a:t>
            </a:r>
            <a:r>
              <a:rPr lang="fr-FR" sz="1100" b="1" spc="-10" dirty="0">
                <a:solidFill>
                  <a:srgbClr val="45B181"/>
                </a:solidFill>
                <a:latin typeface="Monserrat"/>
                <a:cs typeface="Montserrat SemiBold"/>
              </a:rPr>
              <a:t> </a:t>
            </a:r>
            <a:r>
              <a:rPr lang="fr-FR" sz="1100" b="1" spc="-50" dirty="0">
                <a:solidFill>
                  <a:srgbClr val="45B181"/>
                </a:solidFill>
                <a:latin typeface="Monserrat"/>
                <a:cs typeface="Montserrat SemiBold"/>
              </a:rPr>
              <a:t>: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100" dirty="0">
              <a:latin typeface="Monserrat"/>
              <a:ea typeface="MS Mincho"/>
              <a:cs typeface="Times New Roman"/>
            </a:endParaRPr>
          </a:p>
          <a:p>
            <a:r>
              <a:rPr lang="fr-FR" sz="1100" dirty="0">
                <a:latin typeface="Monserrat"/>
              </a:rPr>
              <a:t>Le Lodge d’Eden, 5 chemin de la Caroline 97412 Bras-Panon</a:t>
            </a:r>
          </a:p>
          <a:p>
            <a:r>
              <a:rPr lang="fr-FR" sz="1100" dirty="0">
                <a:latin typeface="Monserrat"/>
              </a:rPr>
              <a:t>06 92 64 62 09</a:t>
            </a:r>
          </a:p>
          <a:p>
            <a:endParaRPr lang="fr-FR" sz="1100" dirty="0">
              <a:latin typeface="Monserrat"/>
            </a:endParaRPr>
          </a:p>
          <a:p>
            <a:pPr marL="12700">
              <a:spcBef>
                <a:spcPts val="5"/>
              </a:spcBef>
            </a:pPr>
            <a:endParaRPr lang="fr-FR" sz="1100" dirty="0">
              <a:latin typeface="Monserrat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2700">
              <a:spcBef>
                <a:spcPts val="5"/>
              </a:spcBef>
            </a:pPr>
            <a:endParaRPr lang="fr-FR" sz="1100" dirty="0">
              <a:latin typeface="Monserrat"/>
              <a:ea typeface="MS Mincho" panose="02020609040205080304" pitchFamily="49" charset="-128"/>
              <a:cs typeface="Arial"/>
            </a:endParaRPr>
          </a:p>
          <a:p>
            <a:pPr marL="12700">
              <a:spcBef>
                <a:spcPts val="5"/>
              </a:spcBef>
            </a:pPr>
            <a:endParaRPr lang="fr-FR" altLang="fr-FR" sz="1100" dirty="0">
              <a:latin typeface="Monserrat"/>
              <a:ea typeface="MS Mincho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100" b="1" dirty="0">
                <a:solidFill>
                  <a:srgbClr val="45B181"/>
                </a:solidFill>
                <a:latin typeface="Monserrat"/>
                <a:cs typeface="Montserrat SemiBold"/>
              </a:rPr>
              <a:t>Périodicité</a:t>
            </a:r>
            <a:r>
              <a:rPr lang="fr-FR" sz="1100" b="1" spc="-35" dirty="0">
                <a:solidFill>
                  <a:srgbClr val="45B181"/>
                </a:solidFill>
                <a:latin typeface="Monserrat"/>
                <a:cs typeface="Montserrat SemiBold"/>
              </a:rPr>
              <a:t> </a:t>
            </a:r>
            <a:r>
              <a:rPr lang="fr-FR" sz="1100" b="1" spc="-50" dirty="0">
                <a:solidFill>
                  <a:srgbClr val="45B181"/>
                </a:solidFill>
                <a:latin typeface="Monserrat"/>
                <a:cs typeface="Montserrat SemiBold"/>
              </a:rPr>
              <a:t>:</a:t>
            </a:r>
            <a:endParaRPr lang="fr-FR" sz="1100" dirty="0">
              <a:latin typeface="Monserrat"/>
              <a:cs typeface="Montserrat SemiBold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Monserrat"/>
              </a:rPr>
              <a:t>Du mardi au samedi 10h ou 14h00</a:t>
            </a:r>
            <a:endParaRPr lang="fr-FR" sz="1100" dirty="0">
              <a:latin typeface="Mon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fr-FR" sz="1100" b="1" dirty="0">
                <a:solidFill>
                  <a:srgbClr val="45B181"/>
                </a:solidFill>
                <a:latin typeface="Monserrat"/>
                <a:cs typeface="Montserrat SemiBold"/>
              </a:rPr>
              <a:t>Tarifs</a:t>
            </a:r>
            <a:r>
              <a:rPr lang="fr-FR" sz="1100" b="1" spc="-20" dirty="0">
                <a:solidFill>
                  <a:srgbClr val="45B181"/>
                </a:solidFill>
                <a:latin typeface="Monserrat"/>
                <a:cs typeface="Montserrat SemiBold"/>
              </a:rPr>
              <a:t> </a:t>
            </a:r>
            <a:r>
              <a:rPr lang="fr-FR" sz="1100" b="1" spc="-50" dirty="0">
                <a:solidFill>
                  <a:srgbClr val="45B181"/>
                </a:solidFill>
                <a:latin typeface="Monserrat"/>
                <a:cs typeface="Montserrat SemiBold"/>
              </a:rPr>
              <a:t>:</a:t>
            </a:r>
          </a:p>
          <a:p>
            <a:r>
              <a:rPr lang="fr-FR" sz="1100" dirty="0">
                <a:latin typeface="Monserrat"/>
                <a:ea typeface="MS Mincho" panose="02020609040205080304" pitchFamily="49" charset="-128"/>
                <a:cs typeface="Arial" panose="020B0604020202020204" pitchFamily="34" charset="0"/>
              </a:rPr>
              <a:t>115€ pour 2 personnes</a:t>
            </a:r>
          </a:p>
          <a:p>
            <a:r>
              <a:rPr lang="fr-FR" sz="1100" dirty="0">
                <a:latin typeface="Monserrat"/>
                <a:ea typeface="MS Mincho"/>
                <a:cs typeface="Arial"/>
              </a:rPr>
              <a:t>30 minutes de jacuzzi, 30 minutes de sauna, un cocktail au choix par personne et un modelage de 50 minutes de tout le corps en duo</a:t>
            </a:r>
          </a:p>
          <a:p>
            <a:endParaRPr lang="fr-FR" sz="1100" dirty="0">
              <a:latin typeface="Monserrat"/>
              <a:ea typeface="MS Mincho"/>
              <a:cs typeface="Arial"/>
            </a:endParaRPr>
          </a:p>
          <a:p>
            <a:r>
              <a:rPr lang="fr-FR" sz="1100" b="1" dirty="0">
                <a:latin typeface="Monserrat"/>
                <a:ea typeface="MS Mincho" panose="02020609040205080304" pitchFamily="49" charset="-128"/>
                <a:cs typeface="Calibri"/>
              </a:rPr>
              <a:t>A prévoir</a:t>
            </a:r>
            <a:r>
              <a:rPr lang="fr-FR" sz="1100" dirty="0">
                <a:latin typeface="Monserrat"/>
                <a:ea typeface="MS Mincho" panose="02020609040205080304" pitchFamily="49" charset="-128"/>
                <a:cs typeface="Calibri"/>
              </a:rPr>
              <a:t> : maillot de bain</a:t>
            </a:r>
            <a:endParaRPr lang="fr-FR" sz="1100" dirty="0">
              <a:latin typeface="Monserrat"/>
            </a:endParaRPr>
          </a:p>
          <a:p>
            <a:endParaRPr lang="fr-FR" sz="1100" dirty="0">
              <a:latin typeface="Monserrat"/>
              <a:ea typeface="MS Mincho"/>
              <a:cs typeface="Arial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49420C4-F4BA-0378-C128-78696730850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05671" y="4558846"/>
            <a:ext cx="3000192" cy="512864"/>
          </a:xfrm>
          <a:prstGeom prst="rect">
            <a:avLst/>
          </a:prstGeom>
          <a:solidFill>
            <a:srgbClr val="45B181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179195" marR="777875" indent="-83820" algn="ctr">
              <a:lnSpc>
                <a:spcPct val="116199"/>
              </a:lnSpc>
            </a:pPr>
            <a:r>
              <a:rPr sz="900" b="1" dirty="0">
                <a:solidFill>
                  <a:srgbClr val="FFFFFF"/>
                </a:solidFill>
                <a:latin typeface="Montserrat"/>
                <a:cs typeface="Montserrat"/>
              </a:rPr>
              <a:t>MODALIT</a:t>
            </a:r>
            <a:r>
              <a:rPr lang="fr-FR" sz="900" b="1" dirty="0">
                <a:solidFill>
                  <a:srgbClr val="FFFFFF"/>
                </a:solidFill>
                <a:latin typeface="Montserrat"/>
                <a:cs typeface="Montserrat"/>
              </a:rPr>
              <a:t>ÉS</a:t>
            </a:r>
            <a:r>
              <a:rPr lang="fr-FR" sz="900" b="1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Montserrat"/>
                <a:cs typeface="Montserrat"/>
              </a:rPr>
              <a:t>DE </a:t>
            </a:r>
            <a:r>
              <a:rPr sz="900" b="1" spc="-10" dirty="0">
                <a:solidFill>
                  <a:srgbClr val="FFFFFF"/>
                </a:solidFill>
                <a:latin typeface="Montserrat"/>
                <a:cs typeface="Montserrat"/>
              </a:rPr>
              <a:t>RÉSERVATION</a:t>
            </a:r>
            <a:endParaRPr sz="900" dirty="0">
              <a:latin typeface="Montserrat"/>
              <a:cs typeface="Montserrat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0068C00-F021-6E88-4E08-58B063DC0BBA}"/>
              </a:ext>
            </a:extLst>
          </p:cNvPr>
          <p:cNvCxnSpPr/>
          <p:nvPr/>
        </p:nvCxnSpPr>
        <p:spPr>
          <a:xfrm>
            <a:off x="263769" y="1173252"/>
            <a:ext cx="63721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5">
            <a:extLst>
              <a:ext uri="{FF2B5EF4-FFF2-40B4-BE49-F238E27FC236}">
                <a16:creationId xmlns:a16="http://schemas.microsoft.com/office/drawing/2014/main" id="{AE14C2E8-C30B-125E-2426-01B9F8D09EE0}"/>
              </a:ext>
            </a:extLst>
          </p:cNvPr>
          <p:cNvSpPr txBox="1"/>
          <p:nvPr/>
        </p:nvSpPr>
        <p:spPr>
          <a:xfrm>
            <a:off x="3360602" y="1188728"/>
            <a:ext cx="34903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lang="fr-FR" sz="1100" dirty="0">
                <a:latin typeface="Monserrat"/>
              </a:rPr>
              <a:t>Fiche commerciale – 31 octobre 2023</a:t>
            </a:r>
          </a:p>
        </p:txBody>
      </p:sp>
      <p:pic>
        <p:nvPicPr>
          <p:cNvPr id="9" name="Image 8" descr="Une image contenant plante, fleur, orchidée, plein air&#10;&#10;Description générée automatiquement">
            <a:extLst>
              <a:ext uri="{FF2B5EF4-FFF2-40B4-BE49-F238E27FC236}">
                <a16:creationId xmlns:a16="http://schemas.microsoft.com/office/drawing/2014/main" id="{2F4EC9C0-95EC-B814-B5E5-A6CF0D61CB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541" y="1952761"/>
            <a:ext cx="3820676" cy="20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68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264</Words>
  <Application>Microsoft Office PowerPoint</Application>
  <PresentationFormat>Affichage à l'écran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Adobe Garamond Pro</vt:lpstr>
      <vt:lpstr>Arial</vt:lpstr>
      <vt:lpstr>Calibri</vt:lpstr>
      <vt:lpstr>Calibri Light</vt:lpstr>
      <vt:lpstr>Cambria</vt:lpstr>
      <vt:lpstr>Helvetica</vt:lpstr>
      <vt:lpstr>Monserrat</vt:lpstr>
      <vt:lpstr>Montserrat</vt:lpstr>
      <vt:lpstr>Montserrat ExtraBold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ComputerOne</dc:creator>
  <cp:lastModifiedBy>Marie Line Vital</cp:lastModifiedBy>
  <cp:revision>194</cp:revision>
  <cp:lastPrinted>2018-02-06T06:21:53Z</cp:lastPrinted>
  <dcterms:created xsi:type="dcterms:W3CDTF">2017-07-31T05:31:59Z</dcterms:created>
  <dcterms:modified xsi:type="dcterms:W3CDTF">2024-03-01T08:03:38Z</dcterms:modified>
</cp:coreProperties>
</file>