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57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Line Vital" userId="46d8db13-a16f-483a-9748-e744598f065c" providerId="ADAL" clId="{4A9FECB6-FB27-4CBF-89E8-7D2BCDB778E2}"/>
    <pc:docChg chg="undo custSel modSld">
      <pc:chgData name="Marie Line Vital" userId="46d8db13-a16f-483a-9748-e744598f065c" providerId="ADAL" clId="{4A9FECB6-FB27-4CBF-89E8-7D2BCDB778E2}" dt="2024-02-23T12:05:11.172" v="35" actId="313"/>
      <pc:docMkLst>
        <pc:docMk/>
      </pc:docMkLst>
      <pc:sldChg chg="modSp mod">
        <pc:chgData name="Marie Line Vital" userId="46d8db13-a16f-483a-9748-e744598f065c" providerId="ADAL" clId="{4A9FECB6-FB27-4CBF-89E8-7D2BCDB778E2}" dt="2024-02-23T12:05:11.172" v="35" actId="313"/>
        <pc:sldMkLst>
          <pc:docMk/>
          <pc:sldMk cId="0" sldId="256"/>
        </pc:sldMkLst>
        <pc:spChg chg="mod">
          <ac:chgData name="Marie Line Vital" userId="46d8db13-a16f-483a-9748-e744598f065c" providerId="ADAL" clId="{4A9FECB6-FB27-4CBF-89E8-7D2BCDB778E2}" dt="2024-02-23T12:01:15.698" v="4" actId="20577"/>
          <ac:spMkLst>
            <pc:docMk/>
            <pc:sldMk cId="0" sldId="256"/>
            <ac:spMk id="3" creationId="{53232215-EC75-88EE-0E23-99419DD19B88}"/>
          </ac:spMkLst>
        </pc:spChg>
        <pc:spChg chg="mod">
          <ac:chgData name="Marie Line Vital" userId="46d8db13-a16f-483a-9748-e744598f065c" providerId="ADAL" clId="{4A9FECB6-FB27-4CBF-89E8-7D2BCDB778E2}" dt="2024-02-23T12:05:06.810" v="32" actId="255"/>
          <ac:spMkLst>
            <pc:docMk/>
            <pc:sldMk cId="0" sldId="256"/>
            <ac:spMk id="5" creationId="{00000000-0000-0000-0000-000000000000}"/>
          </ac:spMkLst>
        </pc:spChg>
        <pc:spChg chg="mod">
          <ac:chgData name="Marie Line Vital" userId="46d8db13-a16f-483a-9748-e744598f065c" providerId="ADAL" clId="{4A9FECB6-FB27-4CBF-89E8-7D2BCDB778E2}" dt="2024-02-23T12:05:11.172" v="35" actId="313"/>
          <ac:spMkLst>
            <pc:docMk/>
            <pc:sldMk cId="0" sldId="256"/>
            <ac:spMk id="10" creationId="{2C9BD632-8298-E31E-FCE3-195F970100E9}"/>
          </ac:spMkLst>
        </pc:spChg>
        <pc:spChg chg="mod">
          <ac:chgData name="Marie Line Vital" userId="46d8db13-a16f-483a-9748-e744598f065c" providerId="ADAL" clId="{4A9FECB6-FB27-4CBF-89E8-7D2BCDB778E2}" dt="2024-02-23T12:05:06.661" v="31" actId="14100"/>
          <ac:spMkLst>
            <pc:docMk/>
            <pc:sldMk cId="0" sldId="256"/>
            <ac:spMk id="3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8625" y="38100"/>
            <a:ext cx="5917021" cy="1104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571625" y="2619375"/>
            <a:ext cx="400050" cy="152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dobe Garamond 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602" y="3633124"/>
            <a:ext cx="3230409" cy="52177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 marR="8255" algn="just">
              <a:lnSpc>
                <a:spcPct val="108700"/>
              </a:lnSpc>
              <a:spcBef>
                <a:spcPts val="135"/>
              </a:spcBef>
            </a:pPr>
            <a:r>
              <a:rPr lang="fr-FR" sz="1100" spc="10" dirty="0">
                <a:latin typeface="Monsarrot"/>
                <a:cs typeface="Georgia"/>
              </a:rPr>
              <a:t>V</a:t>
            </a:r>
            <a:r>
              <a:rPr lang="fr-FR" sz="1100" spc="10" dirty="0">
                <a:latin typeface="Monsarrot"/>
                <a:cs typeface="Arial"/>
              </a:rPr>
              <a:t>ous </a:t>
            </a:r>
            <a:r>
              <a:rPr lang="fr-FR" sz="1100" spc="5" dirty="0">
                <a:latin typeface="Monsarrot"/>
                <a:cs typeface="Arial"/>
              </a:rPr>
              <a:t>êtes </a:t>
            </a:r>
            <a:r>
              <a:rPr lang="fr-FR" sz="1100" spc="15" dirty="0">
                <a:latin typeface="Monsarrot"/>
                <a:cs typeface="Arial"/>
              </a:rPr>
              <a:t>à l’aise </a:t>
            </a:r>
            <a:r>
              <a:rPr lang="fr-FR" sz="1100" spc="-5" dirty="0">
                <a:latin typeface="Monsarrot"/>
                <a:cs typeface="Arial"/>
              </a:rPr>
              <a:t>dans </a:t>
            </a:r>
            <a:r>
              <a:rPr lang="fr-FR" sz="1100" spc="5" dirty="0">
                <a:latin typeface="Monsarrot"/>
                <a:cs typeface="Arial"/>
              </a:rPr>
              <a:t>l’eau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5" dirty="0">
                <a:latin typeface="Monsarrot"/>
                <a:cs typeface="Arial"/>
              </a:rPr>
              <a:t>souhaitez </a:t>
            </a:r>
            <a:r>
              <a:rPr lang="fr-FR" sz="1100" spc="15" dirty="0">
                <a:latin typeface="Monsarrot"/>
                <a:cs typeface="Arial"/>
              </a:rPr>
              <a:t>passer </a:t>
            </a:r>
            <a:r>
              <a:rPr lang="fr-FR" sz="1100" spc="-5" dirty="0">
                <a:latin typeface="Monsarrot"/>
                <a:cs typeface="Arial"/>
              </a:rPr>
              <a:t>un  </a:t>
            </a:r>
            <a:r>
              <a:rPr lang="fr-FR" sz="1100" spc="5" dirty="0">
                <a:latin typeface="Monsarrot"/>
                <a:cs typeface="Arial"/>
              </a:rPr>
              <a:t>agréable </a:t>
            </a:r>
            <a:r>
              <a:rPr lang="fr-FR" sz="1100" spc="15" dirty="0">
                <a:latin typeface="Monsarrot"/>
                <a:cs typeface="Arial"/>
              </a:rPr>
              <a:t>mom</a:t>
            </a:r>
            <a:r>
              <a:rPr lang="fr-FR" sz="1100" spc="-5" dirty="0">
                <a:latin typeface="Monsarrot"/>
                <a:cs typeface="Arial"/>
              </a:rPr>
              <a:t>ent </a:t>
            </a:r>
            <a:r>
              <a:rPr lang="fr-FR" sz="1100" spc="15" dirty="0">
                <a:latin typeface="Monsarrot"/>
                <a:cs typeface="Arial"/>
              </a:rPr>
              <a:t>aquatique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10" dirty="0">
                <a:latin typeface="Monsarrot"/>
                <a:cs typeface="Arial"/>
              </a:rPr>
              <a:t>ludique </a:t>
            </a:r>
            <a:r>
              <a:rPr lang="fr-FR" sz="1100" dirty="0">
                <a:latin typeface="Monsarrot"/>
                <a:cs typeface="Arial"/>
              </a:rPr>
              <a:t>en famille </a:t>
            </a:r>
            <a:r>
              <a:rPr lang="fr-FR" sz="1100" spc="-10" dirty="0">
                <a:latin typeface="Monsarrot"/>
                <a:cs typeface="Arial"/>
              </a:rPr>
              <a:t>ou  </a:t>
            </a:r>
            <a:r>
              <a:rPr lang="fr-FR" sz="1100" dirty="0">
                <a:latin typeface="Monsarrot"/>
                <a:cs typeface="Arial"/>
              </a:rPr>
              <a:t>entre </a:t>
            </a:r>
            <a:r>
              <a:rPr lang="fr-FR" sz="1100" spc="10" dirty="0">
                <a:latin typeface="Monsarrot"/>
                <a:cs typeface="Arial"/>
              </a:rPr>
              <a:t>amis</a:t>
            </a:r>
            <a:r>
              <a:rPr lang="fr-FR" sz="1100" spc="-100" dirty="0">
                <a:latin typeface="Monsarrot"/>
                <a:cs typeface="Arial"/>
              </a:rPr>
              <a:t> </a:t>
            </a:r>
            <a:r>
              <a:rPr lang="fr-FR" sz="1100" spc="15" dirty="0">
                <a:latin typeface="Monsarrot"/>
                <a:cs typeface="Arial"/>
              </a:rPr>
              <a:t>?</a:t>
            </a:r>
          </a:p>
          <a:p>
            <a:pPr marL="12700" marR="8255" algn="just">
              <a:lnSpc>
                <a:spcPct val="108700"/>
              </a:lnSpc>
              <a:spcBef>
                <a:spcPts val="135"/>
              </a:spcBef>
            </a:pPr>
            <a:endParaRPr lang="fr-FR" sz="1100" spc="15" dirty="0">
              <a:latin typeface="Monsarrot"/>
              <a:cs typeface="Arial"/>
            </a:endParaRPr>
          </a:p>
          <a:p>
            <a:pPr marL="12700" marR="8255" algn="just">
              <a:lnSpc>
                <a:spcPct val="105400"/>
              </a:lnSpc>
            </a:pPr>
            <a:r>
              <a:rPr lang="fr-FR" sz="1100" spc="-5" dirty="0">
                <a:latin typeface="Monsarrot"/>
                <a:cs typeface="Arial"/>
              </a:rPr>
              <a:t>Nous </a:t>
            </a:r>
            <a:r>
              <a:rPr lang="fr-FR" sz="1100" spc="20" dirty="0">
                <a:latin typeface="Monsarrot"/>
                <a:cs typeface="Arial"/>
              </a:rPr>
              <a:t>avons </a:t>
            </a:r>
            <a:r>
              <a:rPr lang="fr-FR" sz="1100" dirty="0">
                <a:latin typeface="Monsarrot"/>
                <a:cs typeface="Arial"/>
              </a:rPr>
              <a:t>alors </a:t>
            </a:r>
            <a:r>
              <a:rPr lang="fr-FR" sz="1100" spc="10" dirty="0">
                <a:latin typeface="Monsarrot"/>
                <a:cs typeface="Arial"/>
              </a:rPr>
              <a:t>l’activité </a:t>
            </a:r>
            <a:r>
              <a:rPr lang="fr-FR" sz="1100" dirty="0">
                <a:latin typeface="Monsarrot"/>
                <a:cs typeface="Arial"/>
              </a:rPr>
              <a:t>qu’il </a:t>
            </a:r>
            <a:r>
              <a:rPr lang="fr-FR" sz="1100" spc="-10" dirty="0">
                <a:latin typeface="Monsarrot"/>
                <a:cs typeface="Arial"/>
              </a:rPr>
              <a:t>vous </a:t>
            </a:r>
            <a:r>
              <a:rPr lang="fr-FR" sz="1100" spc="5" dirty="0">
                <a:latin typeface="Monsarrot"/>
                <a:cs typeface="Arial"/>
              </a:rPr>
              <a:t>faut ! </a:t>
            </a:r>
            <a:r>
              <a:rPr lang="fr-FR" sz="1100" spc="25" dirty="0">
                <a:latin typeface="Monsarrot"/>
                <a:cs typeface="Arial"/>
              </a:rPr>
              <a:t>Au </a:t>
            </a:r>
            <a:r>
              <a:rPr lang="fr-FR" sz="1100" spc="10" dirty="0">
                <a:latin typeface="Monsarrot"/>
                <a:cs typeface="Arial"/>
              </a:rPr>
              <a:t>c</a:t>
            </a:r>
            <a:r>
              <a:rPr lang="fr-FR" sz="1100" spc="25" dirty="0">
                <a:latin typeface="Monsarrot"/>
                <a:cs typeface="Arial"/>
              </a:rPr>
              <a:t>œur </a:t>
            </a:r>
            <a:r>
              <a:rPr lang="fr-FR" sz="1100" spc="-10" dirty="0">
                <a:latin typeface="Monsarrot"/>
                <a:cs typeface="Arial"/>
              </a:rPr>
              <a:t>du  </a:t>
            </a:r>
            <a:r>
              <a:rPr lang="fr-FR" sz="1100" b="1" spc="10" dirty="0">
                <a:latin typeface="Monsarrot"/>
                <a:cs typeface="Arial"/>
              </a:rPr>
              <a:t>cirque </a:t>
            </a:r>
            <a:r>
              <a:rPr lang="fr-FR" sz="1100" b="1" spc="15" dirty="0">
                <a:latin typeface="Monsarrot"/>
                <a:cs typeface="Arial"/>
              </a:rPr>
              <a:t>de </a:t>
            </a:r>
            <a:r>
              <a:rPr lang="fr-FR" sz="1100" b="1" spc="10" dirty="0">
                <a:latin typeface="Monsarrot"/>
                <a:cs typeface="Arial"/>
              </a:rPr>
              <a:t>Salazie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5" dirty="0">
                <a:latin typeface="Monsarrot"/>
                <a:cs typeface="Arial"/>
              </a:rPr>
              <a:t>au </a:t>
            </a:r>
            <a:r>
              <a:rPr lang="fr-FR" sz="1100" dirty="0">
                <a:latin typeface="Monsarrot"/>
                <a:cs typeface="Arial"/>
              </a:rPr>
              <a:t>pied </a:t>
            </a:r>
            <a:r>
              <a:rPr lang="fr-FR" sz="1100" spc="5" dirty="0">
                <a:latin typeface="Monsarrot"/>
                <a:cs typeface="Arial"/>
              </a:rPr>
              <a:t>du </a:t>
            </a:r>
            <a:r>
              <a:rPr lang="fr-FR" sz="1100" b="1" spc="30" dirty="0">
                <a:latin typeface="Monsarrot"/>
                <a:cs typeface="Arial"/>
              </a:rPr>
              <a:t>Piton des </a:t>
            </a:r>
            <a:r>
              <a:rPr lang="fr-FR" sz="1100" b="1" spc="15" dirty="0">
                <a:latin typeface="Monsarrot"/>
                <a:cs typeface="Arial"/>
              </a:rPr>
              <a:t>Neiges</a:t>
            </a:r>
            <a:r>
              <a:rPr lang="fr-FR" sz="1100" spc="15" dirty="0">
                <a:latin typeface="Monsarrot"/>
                <a:cs typeface="Arial"/>
              </a:rPr>
              <a:t>,  </a:t>
            </a:r>
            <a:r>
              <a:rPr lang="fr-FR" sz="1100" spc="-5" dirty="0">
                <a:latin typeface="Monsarrot"/>
                <a:cs typeface="Arial"/>
              </a:rPr>
              <a:t>nous </a:t>
            </a:r>
            <a:r>
              <a:rPr lang="fr-FR" sz="1100" spc="-10" dirty="0">
                <a:latin typeface="Monsarrot"/>
                <a:cs typeface="Arial"/>
              </a:rPr>
              <a:t>vous </a:t>
            </a:r>
            <a:r>
              <a:rPr lang="fr-FR" sz="1100" spc="5" dirty="0">
                <a:latin typeface="Monsarrot"/>
                <a:cs typeface="Arial"/>
              </a:rPr>
              <a:t>proposons </a:t>
            </a:r>
            <a:r>
              <a:rPr lang="fr-FR" sz="1100" dirty="0">
                <a:latin typeface="Monsarrot"/>
                <a:cs typeface="Arial"/>
              </a:rPr>
              <a:t>de </a:t>
            </a:r>
            <a:r>
              <a:rPr lang="fr-FR" sz="1100" spc="5" dirty="0">
                <a:latin typeface="Monsarrot"/>
                <a:cs typeface="Arial"/>
              </a:rPr>
              <a:t>faire </a:t>
            </a:r>
            <a:r>
              <a:rPr lang="fr-FR" sz="1100" dirty="0">
                <a:latin typeface="Monsarrot"/>
                <a:cs typeface="Arial"/>
              </a:rPr>
              <a:t>du </a:t>
            </a:r>
            <a:r>
              <a:rPr lang="fr-FR" sz="1100" b="1" spc="15" dirty="0">
                <a:latin typeface="Monsarrot"/>
                <a:cs typeface="Arial"/>
              </a:rPr>
              <a:t>canyoning </a:t>
            </a:r>
            <a:r>
              <a:rPr lang="fr-FR" sz="1100" spc="15" dirty="0">
                <a:latin typeface="Monsarrot"/>
                <a:cs typeface="Arial"/>
              </a:rPr>
              <a:t>dans </a:t>
            </a:r>
            <a:r>
              <a:rPr lang="fr-FR" sz="1100" spc="-10" dirty="0">
                <a:latin typeface="Monsarrot"/>
                <a:cs typeface="Arial"/>
              </a:rPr>
              <a:t>un  </a:t>
            </a:r>
            <a:r>
              <a:rPr lang="fr-FR" sz="1100" spc="5" dirty="0">
                <a:latin typeface="Monsarrot"/>
                <a:cs typeface="Arial"/>
              </a:rPr>
              <a:t>cadre </a:t>
            </a:r>
            <a:r>
              <a:rPr lang="fr-FR" sz="1100" spc="10" dirty="0">
                <a:latin typeface="Monsarrot"/>
                <a:cs typeface="Arial"/>
              </a:rPr>
              <a:t>idyllique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5" dirty="0">
                <a:latin typeface="Monsarrot"/>
                <a:cs typeface="Arial"/>
              </a:rPr>
              <a:t>de </a:t>
            </a:r>
            <a:r>
              <a:rPr lang="fr-FR" sz="1100" spc="10" dirty="0">
                <a:latin typeface="Monsarrot"/>
                <a:cs typeface="Arial"/>
              </a:rPr>
              <a:t>toute </a:t>
            </a:r>
            <a:r>
              <a:rPr lang="fr-FR" sz="1100" dirty="0">
                <a:latin typeface="Monsarrot"/>
                <a:cs typeface="Arial"/>
              </a:rPr>
              <a:t>beauté, </a:t>
            </a:r>
            <a:r>
              <a:rPr lang="fr-FR" sz="1100" spc="10" dirty="0">
                <a:latin typeface="Monsarrot"/>
                <a:cs typeface="Arial"/>
              </a:rPr>
              <a:t>le </a:t>
            </a:r>
            <a:r>
              <a:rPr lang="fr-FR" sz="1100" b="1" spc="15" dirty="0">
                <a:latin typeface="Monsarrot"/>
                <a:cs typeface="Arial"/>
              </a:rPr>
              <a:t>canyon de Trou  Blanc</a:t>
            </a:r>
            <a:r>
              <a:rPr lang="fr-FR" sz="1100" spc="15" dirty="0">
                <a:latin typeface="Monsarrot"/>
                <a:cs typeface="Arial"/>
              </a:rPr>
              <a:t>.</a:t>
            </a:r>
          </a:p>
          <a:p>
            <a:pPr marL="12700" marR="8255" algn="just">
              <a:lnSpc>
                <a:spcPct val="105400"/>
              </a:lnSpc>
            </a:pPr>
            <a:endParaRPr lang="fr-FR" sz="1100" spc="15" dirty="0">
              <a:latin typeface="Monsarrot"/>
              <a:cs typeface="Arial"/>
            </a:endParaRPr>
          </a:p>
          <a:p>
            <a:pPr marL="12700" marR="5715" algn="just">
              <a:lnSpc>
                <a:spcPts val="1200"/>
              </a:lnSpc>
              <a:spcBef>
                <a:spcPts val="50"/>
              </a:spcBef>
            </a:pPr>
            <a:r>
              <a:rPr lang="fr-FR" sz="1100" spc="15" dirty="0">
                <a:latin typeface="Monsarrot"/>
                <a:cs typeface="Arial"/>
              </a:rPr>
              <a:t>Descente </a:t>
            </a:r>
            <a:r>
              <a:rPr lang="fr-FR" sz="1100" spc="5" dirty="0">
                <a:latin typeface="Monsarrot"/>
                <a:cs typeface="Arial"/>
              </a:rPr>
              <a:t>en rappel </a:t>
            </a:r>
            <a:r>
              <a:rPr lang="fr-FR" sz="1100" spc="10" dirty="0">
                <a:latin typeface="Monsarrot"/>
                <a:cs typeface="Arial"/>
              </a:rPr>
              <a:t>le </a:t>
            </a:r>
            <a:r>
              <a:rPr lang="fr-FR" sz="1100" spc="20" dirty="0">
                <a:latin typeface="Monsarrot"/>
                <a:cs typeface="Arial"/>
              </a:rPr>
              <a:t>long </a:t>
            </a:r>
            <a:r>
              <a:rPr lang="fr-FR" sz="1100" dirty="0">
                <a:latin typeface="Monsarrot"/>
                <a:cs typeface="Arial"/>
              </a:rPr>
              <a:t>des </a:t>
            </a:r>
            <a:r>
              <a:rPr lang="fr-FR" sz="1100" spc="20" dirty="0">
                <a:latin typeface="Monsarrot"/>
                <a:cs typeface="Arial"/>
              </a:rPr>
              <a:t>cascades, </a:t>
            </a:r>
            <a:r>
              <a:rPr lang="fr-FR" sz="1100" spc="10" dirty="0">
                <a:latin typeface="Monsarrot"/>
                <a:cs typeface="Arial"/>
              </a:rPr>
              <a:t>saut </a:t>
            </a:r>
            <a:r>
              <a:rPr lang="fr-FR" sz="1100" spc="-10" dirty="0">
                <a:latin typeface="Monsarrot"/>
                <a:cs typeface="Arial"/>
              </a:rPr>
              <a:t>dans  </a:t>
            </a:r>
            <a:r>
              <a:rPr lang="fr-FR" sz="1100" dirty="0">
                <a:latin typeface="Monsarrot"/>
                <a:cs typeface="Arial"/>
              </a:rPr>
              <a:t>des </a:t>
            </a:r>
            <a:r>
              <a:rPr lang="fr-FR" sz="1100" spc="-5" dirty="0">
                <a:latin typeface="Monsarrot"/>
                <a:cs typeface="Arial"/>
              </a:rPr>
              <a:t>eaux </a:t>
            </a:r>
            <a:r>
              <a:rPr lang="fr-FR" sz="1100" spc="5" dirty="0">
                <a:latin typeface="Monsarrot"/>
                <a:cs typeface="Arial"/>
              </a:rPr>
              <a:t>claires</a:t>
            </a:r>
            <a:r>
              <a:rPr lang="fr-FR" sz="1100" spc="270" dirty="0">
                <a:latin typeface="Monsarrot"/>
                <a:cs typeface="Arial"/>
              </a:rPr>
              <a:t>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15" dirty="0">
                <a:latin typeface="Monsarrot"/>
                <a:cs typeface="Arial"/>
              </a:rPr>
              <a:t>rafraîchissantes </a:t>
            </a:r>
            <a:r>
              <a:rPr lang="fr-FR" sz="1100" dirty="0">
                <a:latin typeface="Monsarrot"/>
                <a:cs typeface="Arial"/>
              </a:rPr>
              <a:t>aux </a:t>
            </a:r>
            <a:r>
              <a:rPr lang="fr-FR" sz="1100" spc="5" dirty="0">
                <a:latin typeface="Monsarrot"/>
                <a:cs typeface="Arial"/>
              </a:rPr>
              <a:t>reflets   </a:t>
            </a:r>
            <a:r>
              <a:rPr lang="fr-FR" sz="1100" spc="15" dirty="0">
                <a:latin typeface="Monsarrot"/>
                <a:cs typeface="Arial"/>
              </a:rPr>
              <a:t>émeraudes  </a:t>
            </a:r>
            <a:r>
              <a:rPr lang="fr-FR" sz="1100" dirty="0">
                <a:latin typeface="Monsarrot"/>
                <a:cs typeface="Arial"/>
              </a:rPr>
              <a:t>et  </a:t>
            </a:r>
            <a:r>
              <a:rPr lang="fr-FR" sz="1100" spc="5" dirty="0">
                <a:latin typeface="Monsarrot"/>
                <a:cs typeface="Arial"/>
              </a:rPr>
              <a:t>turquoises  ou  </a:t>
            </a:r>
            <a:r>
              <a:rPr lang="fr-FR" sz="1100" spc="15" dirty="0">
                <a:latin typeface="Monsarrot"/>
                <a:cs typeface="Arial"/>
              </a:rPr>
              <a:t>encore  </a:t>
            </a:r>
            <a:r>
              <a:rPr lang="fr-FR" sz="1100" spc="20" dirty="0">
                <a:latin typeface="Monsarrot"/>
                <a:cs typeface="Arial"/>
              </a:rPr>
              <a:t>glisse  </a:t>
            </a:r>
            <a:r>
              <a:rPr lang="fr-FR" sz="1100" spc="-5" dirty="0">
                <a:latin typeface="Monsarrot"/>
                <a:cs typeface="Arial"/>
              </a:rPr>
              <a:t>dans</a:t>
            </a:r>
            <a:r>
              <a:rPr lang="fr-FR" sz="1100" spc="130" dirty="0">
                <a:latin typeface="Monsarrot"/>
                <a:cs typeface="Arial"/>
              </a:rPr>
              <a:t> </a:t>
            </a:r>
            <a:r>
              <a:rPr lang="fr-FR" sz="1100" spc="-10" dirty="0">
                <a:latin typeface="Monsarrot"/>
                <a:cs typeface="Arial"/>
              </a:rPr>
              <a:t>des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toboggans  </a:t>
            </a:r>
            <a:r>
              <a:rPr lang="fr-FR" sz="1100" spc="10" dirty="0">
                <a:latin typeface="Monsarrot"/>
                <a:cs typeface="Arial"/>
              </a:rPr>
              <a:t>naturels  </a:t>
            </a:r>
            <a:r>
              <a:rPr lang="fr-FR" sz="1100" spc="20" dirty="0">
                <a:latin typeface="Monsarrot"/>
                <a:cs typeface="Arial"/>
              </a:rPr>
              <a:t>creusés  </a:t>
            </a:r>
            <a:r>
              <a:rPr lang="fr-FR" sz="1100" dirty="0">
                <a:latin typeface="Monsarrot"/>
                <a:cs typeface="Arial"/>
              </a:rPr>
              <a:t>dans  </a:t>
            </a:r>
            <a:r>
              <a:rPr lang="fr-FR" sz="1100" spc="10" dirty="0">
                <a:latin typeface="Monsarrot"/>
                <a:cs typeface="Arial"/>
              </a:rPr>
              <a:t>la  </a:t>
            </a:r>
            <a:r>
              <a:rPr lang="fr-FR" sz="1100" spc="15" dirty="0">
                <a:latin typeface="Monsarrot"/>
                <a:cs typeface="Arial"/>
              </a:rPr>
              <a:t>roche, </a:t>
            </a:r>
            <a:r>
              <a:rPr lang="fr-FR" sz="1100" spc="5" dirty="0">
                <a:latin typeface="Monsarrot"/>
                <a:cs typeface="Arial"/>
              </a:rPr>
              <a:t>tout</a:t>
            </a:r>
            <a:r>
              <a:rPr lang="fr-FR" sz="1100" spc="135" dirty="0">
                <a:latin typeface="Monsarrot"/>
                <a:cs typeface="Arial"/>
              </a:rPr>
              <a:t> </a:t>
            </a:r>
            <a:r>
              <a:rPr lang="fr-FR" sz="1100" spc="10" dirty="0">
                <a:latin typeface="Monsarrot"/>
                <a:cs typeface="Arial"/>
              </a:rPr>
              <a:t>sera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au  </a:t>
            </a:r>
            <a:r>
              <a:rPr lang="fr-FR" sz="1100" spc="15" dirty="0">
                <a:latin typeface="Monsarrot"/>
                <a:cs typeface="Arial"/>
              </a:rPr>
              <a:t>rendez-vous  </a:t>
            </a:r>
            <a:r>
              <a:rPr lang="fr-FR" sz="1100" spc="-5" dirty="0">
                <a:latin typeface="Monsarrot"/>
                <a:cs typeface="Arial"/>
              </a:rPr>
              <a:t>pour   </a:t>
            </a:r>
            <a:r>
              <a:rPr lang="fr-FR" sz="1100" spc="-10" dirty="0">
                <a:latin typeface="Monsarrot"/>
                <a:cs typeface="Arial"/>
              </a:rPr>
              <a:t>vous   </a:t>
            </a:r>
            <a:r>
              <a:rPr lang="fr-FR" sz="1100" spc="20" dirty="0">
                <a:latin typeface="Monsarrot"/>
                <a:cs typeface="Arial"/>
              </a:rPr>
              <a:t>proposer  </a:t>
            </a:r>
            <a:r>
              <a:rPr lang="fr-FR" sz="1100" spc="5" dirty="0">
                <a:latin typeface="Monsarrot"/>
                <a:cs typeface="Arial"/>
              </a:rPr>
              <a:t>un  </a:t>
            </a:r>
            <a:r>
              <a:rPr lang="fr-FR" sz="1100" spc="20" dirty="0">
                <a:latin typeface="Monsarrot"/>
                <a:cs typeface="Arial"/>
              </a:rPr>
              <a:t>cocktail</a:t>
            </a:r>
            <a:r>
              <a:rPr lang="fr-FR" sz="1100" spc="254" dirty="0">
                <a:latin typeface="Monsarrot"/>
                <a:cs typeface="Arial"/>
              </a:rPr>
              <a:t> </a:t>
            </a:r>
            <a:r>
              <a:rPr lang="fr-FR" sz="1100" spc="-5" dirty="0">
                <a:latin typeface="Monsarrot"/>
                <a:cs typeface="Arial"/>
              </a:rPr>
              <a:t>de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spc="10" dirty="0">
                <a:latin typeface="Monsarrot"/>
                <a:cs typeface="Arial"/>
              </a:rPr>
              <a:t>sensations </a:t>
            </a:r>
            <a:r>
              <a:rPr lang="fr-FR" sz="1100" spc="-5" dirty="0">
                <a:latin typeface="Monsarrot"/>
                <a:cs typeface="Arial"/>
              </a:rPr>
              <a:t>fortes </a:t>
            </a:r>
            <a:r>
              <a:rPr lang="fr-FR" sz="1100" dirty="0">
                <a:latin typeface="Monsarrot"/>
                <a:cs typeface="Arial"/>
              </a:rPr>
              <a:t>et de </a:t>
            </a:r>
            <a:r>
              <a:rPr lang="fr-FR" sz="1100" spc="-5" dirty="0">
                <a:latin typeface="Monsarrot"/>
                <a:cs typeface="Arial"/>
              </a:rPr>
              <a:t>bonne</a:t>
            </a:r>
            <a:r>
              <a:rPr lang="fr-FR" sz="1100" spc="-114" dirty="0">
                <a:latin typeface="Monsarrot"/>
                <a:cs typeface="Arial"/>
              </a:rPr>
              <a:t> </a:t>
            </a:r>
            <a:r>
              <a:rPr lang="fr-FR" sz="1100" dirty="0">
                <a:latin typeface="Monsarrot"/>
                <a:cs typeface="Arial"/>
              </a:rPr>
              <a:t>humeur.</a:t>
            </a:r>
          </a:p>
          <a:p>
            <a:pPr marL="12700" marR="5715" algn="just">
              <a:lnSpc>
                <a:spcPts val="1200"/>
              </a:lnSpc>
              <a:spcBef>
                <a:spcPts val="50"/>
              </a:spcBef>
            </a:pPr>
            <a:endParaRPr lang="fr-FR" sz="1100" dirty="0">
              <a:latin typeface="Monsarrot"/>
              <a:cs typeface="Arial"/>
            </a:endParaRPr>
          </a:p>
          <a:p>
            <a:pPr marL="12700" algn="just">
              <a:spcBef>
                <a:spcPts val="60"/>
              </a:spcBef>
            </a:pPr>
            <a:r>
              <a:rPr lang="fr-FR" sz="1100" spc="10" dirty="0">
                <a:latin typeface="Monsarrot"/>
                <a:cs typeface="Arial"/>
              </a:rPr>
              <a:t>Vedette </a:t>
            </a:r>
            <a:r>
              <a:rPr lang="fr-FR" sz="1100" dirty="0">
                <a:latin typeface="Monsarrot"/>
                <a:cs typeface="Arial"/>
              </a:rPr>
              <a:t>des </a:t>
            </a:r>
            <a:r>
              <a:rPr lang="fr-FR" sz="1100" b="1" spc="25" dirty="0">
                <a:latin typeface="Monsarrot"/>
                <a:cs typeface="Arial"/>
              </a:rPr>
              <a:t>canyons aquatiques </a:t>
            </a:r>
            <a:r>
              <a:rPr lang="fr-FR" sz="1100" spc="15" dirty="0">
                <a:latin typeface="Monsarrot"/>
                <a:cs typeface="Arial"/>
              </a:rPr>
              <a:t>à </a:t>
            </a:r>
            <a:r>
              <a:rPr lang="fr-FR" sz="1100" b="1" spc="10" dirty="0">
                <a:latin typeface="Monsarrot"/>
                <a:cs typeface="Arial"/>
              </a:rPr>
              <a:t>l’île </a:t>
            </a:r>
            <a:r>
              <a:rPr lang="fr-FR" sz="1100" b="1" spc="15" dirty="0">
                <a:latin typeface="Monsarrot"/>
                <a:cs typeface="Arial"/>
              </a:rPr>
              <a:t>de</a:t>
            </a:r>
            <a:r>
              <a:rPr lang="fr-FR" sz="1100" b="1" spc="114" dirty="0">
                <a:latin typeface="Monsarrot"/>
                <a:cs typeface="Arial"/>
              </a:rPr>
              <a:t> </a:t>
            </a:r>
            <a:r>
              <a:rPr lang="fr-FR" sz="1100" b="1" spc="-60" dirty="0">
                <a:latin typeface="Monsarrot"/>
                <a:cs typeface="Arial"/>
              </a:rPr>
              <a:t>La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b="1" spc="20" dirty="0">
                <a:latin typeface="Monsarrot"/>
                <a:cs typeface="Arial"/>
              </a:rPr>
              <a:t>Réunion</a:t>
            </a:r>
            <a:r>
              <a:rPr lang="fr-FR" sz="1100" spc="20" dirty="0">
                <a:latin typeface="Monsarrot"/>
                <a:cs typeface="Arial"/>
              </a:rPr>
              <a:t>, </a:t>
            </a:r>
            <a:r>
              <a:rPr lang="fr-FR" sz="1100" spc="5" dirty="0">
                <a:latin typeface="Monsarrot"/>
                <a:cs typeface="Arial"/>
              </a:rPr>
              <a:t>les </a:t>
            </a:r>
            <a:r>
              <a:rPr lang="fr-FR" sz="1100" spc="-5" dirty="0">
                <a:latin typeface="Monsarrot"/>
                <a:cs typeface="Arial"/>
              </a:rPr>
              <a:t>gorges </a:t>
            </a:r>
            <a:r>
              <a:rPr lang="fr-FR" sz="1100" spc="10" dirty="0">
                <a:latin typeface="Monsarrot"/>
                <a:cs typeface="Arial"/>
              </a:rPr>
              <a:t>mythiques </a:t>
            </a:r>
            <a:r>
              <a:rPr lang="fr-FR" sz="1100" spc="5" dirty="0">
                <a:latin typeface="Monsarrot"/>
                <a:cs typeface="Arial"/>
              </a:rPr>
              <a:t>de </a:t>
            </a:r>
            <a:r>
              <a:rPr lang="fr-FR" sz="1100" b="1" spc="15" dirty="0">
                <a:latin typeface="Monsarrot"/>
                <a:cs typeface="Arial"/>
              </a:rPr>
              <a:t>Trou </a:t>
            </a:r>
            <a:r>
              <a:rPr lang="fr-FR" sz="1100" b="1" spc="20" dirty="0">
                <a:latin typeface="Monsarrot"/>
                <a:cs typeface="Arial"/>
              </a:rPr>
              <a:t>Blanc </a:t>
            </a:r>
            <a:r>
              <a:rPr lang="fr-FR" sz="1100" spc="-25" dirty="0">
                <a:latin typeface="Monsarrot"/>
                <a:cs typeface="Arial"/>
              </a:rPr>
              <a:t>vous  </a:t>
            </a:r>
            <a:r>
              <a:rPr lang="fr-FR" sz="1100" spc="-5" dirty="0">
                <a:latin typeface="Monsarrot"/>
                <a:cs typeface="Arial"/>
              </a:rPr>
              <a:t>perm</a:t>
            </a:r>
            <a:r>
              <a:rPr lang="fr-FR" sz="1100" spc="5" dirty="0">
                <a:latin typeface="Monsarrot"/>
                <a:cs typeface="Arial"/>
              </a:rPr>
              <a:t>ettront de </a:t>
            </a:r>
            <a:r>
              <a:rPr lang="fr-FR" sz="1100" spc="10" dirty="0">
                <a:latin typeface="Monsarrot"/>
                <a:cs typeface="Arial"/>
              </a:rPr>
              <a:t>réveiller l’aventurier </a:t>
            </a:r>
            <a:r>
              <a:rPr lang="fr-FR" sz="1100" spc="-5" dirty="0">
                <a:latin typeface="Monsarrot"/>
                <a:cs typeface="Arial"/>
              </a:rPr>
              <a:t>qui </a:t>
            </a:r>
            <a:r>
              <a:rPr lang="fr-FR" sz="1100" spc="25" dirty="0">
                <a:latin typeface="Monsarrot"/>
                <a:cs typeface="Arial"/>
              </a:rPr>
              <a:t>sommeille </a:t>
            </a:r>
            <a:r>
              <a:rPr lang="fr-FR" sz="1100" spc="-5" dirty="0">
                <a:latin typeface="Monsarrot"/>
                <a:cs typeface="Arial"/>
              </a:rPr>
              <a:t>en  </a:t>
            </a:r>
            <a:r>
              <a:rPr lang="fr-FR" sz="1100" spc="-30" dirty="0">
                <a:latin typeface="Monsarrot"/>
                <a:cs typeface="Arial"/>
              </a:rPr>
              <a:t>vous</a:t>
            </a:r>
            <a:r>
              <a:rPr lang="fr-FR" sz="1100" spc="-1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!</a:t>
            </a:r>
          </a:p>
          <a:p>
            <a:pPr marL="12700" algn="just">
              <a:spcBef>
                <a:spcPts val="60"/>
              </a:spcBef>
            </a:pPr>
            <a:endParaRPr lang="fr-FR" sz="1100" spc="5" dirty="0">
              <a:latin typeface="Monsarrot"/>
              <a:cs typeface="Arial"/>
            </a:endParaRPr>
          </a:p>
          <a:p>
            <a:pPr marL="12700" marR="5080" algn="just">
              <a:lnSpc>
                <a:spcPts val="1200"/>
              </a:lnSpc>
              <a:spcBef>
                <a:spcPts val="50"/>
              </a:spcBef>
            </a:pPr>
            <a:r>
              <a:rPr lang="fr-FR" sz="1100" spc="10" dirty="0">
                <a:latin typeface="Monsarrot"/>
                <a:cs typeface="Arial"/>
              </a:rPr>
              <a:t>Située </a:t>
            </a:r>
            <a:r>
              <a:rPr lang="fr-FR" sz="1100" spc="-5" dirty="0">
                <a:latin typeface="Monsarrot"/>
                <a:cs typeface="Arial"/>
              </a:rPr>
              <a:t>dans </a:t>
            </a:r>
            <a:r>
              <a:rPr lang="fr-FR" sz="1100" spc="10" dirty="0">
                <a:latin typeface="Monsarrot"/>
                <a:cs typeface="Arial"/>
              </a:rPr>
              <a:t>le </a:t>
            </a:r>
            <a:r>
              <a:rPr lang="fr-FR" sz="1100" spc="5" dirty="0">
                <a:latin typeface="Monsarrot"/>
                <a:cs typeface="Arial"/>
              </a:rPr>
              <a:t>très </a:t>
            </a:r>
            <a:r>
              <a:rPr lang="fr-FR" sz="1100" dirty="0">
                <a:latin typeface="Monsarrot"/>
                <a:cs typeface="Arial"/>
              </a:rPr>
              <a:t>beau village </a:t>
            </a:r>
            <a:r>
              <a:rPr lang="fr-FR" sz="1100" spc="15" dirty="0">
                <a:latin typeface="Monsarrot"/>
                <a:cs typeface="Arial"/>
              </a:rPr>
              <a:t>créole </a:t>
            </a:r>
            <a:r>
              <a:rPr lang="fr-FR" sz="1100" spc="20" dirty="0">
                <a:latin typeface="Monsarrot"/>
                <a:cs typeface="Arial"/>
              </a:rPr>
              <a:t>d’</a:t>
            </a:r>
            <a:r>
              <a:rPr lang="fr-FR" sz="1100" b="1" spc="20" dirty="0" err="1">
                <a:latin typeface="Monsarrot"/>
                <a:cs typeface="Arial"/>
              </a:rPr>
              <a:t>Hell</a:t>
            </a:r>
            <a:r>
              <a:rPr lang="fr-FR" sz="1100" b="1" spc="20" dirty="0">
                <a:latin typeface="Monsarrot"/>
                <a:cs typeface="Arial"/>
              </a:rPr>
              <a:t>-</a:t>
            </a:r>
            <a:r>
              <a:rPr lang="fr-FR" sz="1100" b="1" spc="5" dirty="0">
                <a:latin typeface="Monsarrot"/>
                <a:cs typeface="Arial"/>
              </a:rPr>
              <a:t>Bourg</a:t>
            </a:r>
            <a:r>
              <a:rPr lang="fr-FR" sz="1100" spc="5" dirty="0">
                <a:latin typeface="Monsarrot"/>
                <a:cs typeface="Arial"/>
              </a:rPr>
              <a:t>, </a:t>
            </a:r>
            <a:r>
              <a:rPr lang="fr-FR" sz="1100" spc="20" dirty="0">
                <a:latin typeface="Monsarrot"/>
                <a:cs typeface="Arial"/>
              </a:rPr>
              <a:t>cette </a:t>
            </a:r>
            <a:r>
              <a:rPr lang="fr-FR" sz="1100" b="1" spc="15" dirty="0">
                <a:latin typeface="Monsarrot"/>
                <a:cs typeface="Arial"/>
              </a:rPr>
              <a:t>randonnée </a:t>
            </a:r>
            <a:r>
              <a:rPr lang="fr-FR" sz="1100" b="1" spc="25" dirty="0">
                <a:latin typeface="Monsarrot"/>
                <a:cs typeface="Arial"/>
              </a:rPr>
              <a:t>aquatique </a:t>
            </a:r>
            <a:r>
              <a:rPr lang="fr-FR" sz="1100" spc="5" dirty="0">
                <a:latin typeface="Monsarrot"/>
                <a:cs typeface="Arial"/>
              </a:rPr>
              <a:t>incontournable </a:t>
            </a:r>
            <a:r>
              <a:rPr lang="fr-FR" sz="1100" spc="-10" dirty="0">
                <a:latin typeface="Monsarrot"/>
                <a:cs typeface="Arial"/>
              </a:rPr>
              <a:t>(et </a:t>
            </a:r>
            <a:r>
              <a:rPr lang="fr-FR" sz="1100" spc="5" dirty="0">
                <a:latin typeface="Monsarrot"/>
                <a:cs typeface="Arial"/>
              </a:rPr>
              <a:t>inoubliable </a:t>
            </a:r>
            <a:r>
              <a:rPr lang="fr-FR" sz="1100" spc="20" dirty="0">
                <a:latin typeface="Monsarrot"/>
                <a:cs typeface="Arial"/>
              </a:rPr>
              <a:t>!) </a:t>
            </a:r>
            <a:r>
              <a:rPr lang="fr-FR" sz="1100" spc="15" dirty="0">
                <a:latin typeface="Monsarrot"/>
                <a:cs typeface="Arial"/>
              </a:rPr>
              <a:t>a </a:t>
            </a:r>
            <a:r>
              <a:rPr lang="fr-FR" sz="1100" spc="-5" dirty="0">
                <a:latin typeface="Monsarrot"/>
                <a:cs typeface="Arial"/>
              </a:rPr>
              <a:t>pour </a:t>
            </a:r>
            <a:r>
              <a:rPr lang="fr-FR" sz="1100" spc="15" dirty="0">
                <a:latin typeface="Monsarrot"/>
                <a:cs typeface="Arial"/>
              </a:rPr>
              <a:t>spécificité </a:t>
            </a:r>
            <a:r>
              <a:rPr lang="fr-FR" sz="1100" spc="10" dirty="0">
                <a:latin typeface="Monsarrot"/>
                <a:cs typeface="Arial"/>
              </a:rPr>
              <a:t>la blancheur </a:t>
            </a:r>
            <a:r>
              <a:rPr lang="fr-FR" sz="1100" spc="5" dirty="0">
                <a:latin typeface="Monsarrot"/>
                <a:cs typeface="Arial"/>
              </a:rPr>
              <a:t>de </a:t>
            </a:r>
            <a:r>
              <a:rPr lang="fr-FR" sz="1100" spc="15" dirty="0">
                <a:latin typeface="Monsarrot"/>
                <a:cs typeface="Arial"/>
              </a:rPr>
              <a:t>la  </a:t>
            </a:r>
            <a:r>
              <a:rPr lang="fr-FR" sz="1100" spc="5" dirty="0">
                <a:latin typeface="Monsarrot"/>
                <a:cs typeface="Arial"/>
              </a:rPr>
              <a:t>roche</a:t>
            </a:r>
            <a:r>
              <a:rPr lang="fr-FR" sz="1100" spc="270" dirty="0">
                <a:latin typeface="Monsarrot"/>
                <a:cs typeface="Arial"/>
              </a:rPr>
              <a:t>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40" dirty="0">
                <a:latin typeface="Monsarrot"/>
                <a:cs typeface="Arial"/>
              </a:rPr>
              <a:t>un </a:t>
            </a:r>
            <a:r>
              <a:rPr lang="fr-FR" sz="1100" spc="25" dirty="0">
                <a:latin typeface="Monsarrot"/>
                <a:cs typeface="Arial"/>
              </a:rPr>
              <a:t>nombre </a:t>
            </a:r>
            <a:r>
              <a:rPr lang="fr-FR" sz="1100" spc="15" dirty="0">
                <a:latin typeface="Monsarrot"/>
                <a:cs typeface="Arial"/>
              </a:rPr>
              <a:t>incalculable </a:t>
            </a:r>
            <a:r>
              <a:rPr lang="fr-FR" sz="1100" spc="40" dirty="0">
                <a:latin typeface="Monsarrot"/>
                <a:cs typeface="Arial"/>
              </a:rPr>
              <a:t>de</a:t>
            </a:r>
            <a:r>
              <a:rPr lang="fr-FR" sz="1100" spc="28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toboggans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naturels.</a:t>
            </a:r>
          </a:p>
          <a:p>
            <a:pPr marL="12700" marR="5080" algn="just">
              <a:lnSpc>
                <a:spcPts val="1200"/>
              </a:lnSpc>
              <a:spcBef>
                <a:spcPts val="50"/>
              </a:spcBef>
            </a:pPr>
            <a:endParaRPr lang="fr-FR" sz="1100" spc="5" dirty="0">
              <a:latin typeface="Monsarrot"/>
              <a:cs typeface="Arial"/>
            </a:endParaRPr>
          </a:p>
          <a:p>
            <a:pPr marL="12700" marR="5080" algn="just">
              <a:lnSpc>
                <a:spcPts val="1200"/>
              </a:lnSpc>
              <a:spcBef>
                <a:spcPts val="50"/>
              </a:spcBef>
            </a:pPr>
            <a:r>
              <a:rPr lang="fr-FR" sz="1100" spc="5" dirty="0" err="1">
                <a:latin typeface="Monsarrot"/>
                <a:cs typeface="Arial"/>
              </a:rPr>
              <a:t>V</a:t>
            </a:r>
            <a:r>
              <a:rPr lang="fr-FR" sz="1100" dirty="0" err="1">
                <a:latin typeface="Monsarrot"/>
                <a:cs typeface="Arial"/>
              </a:rPr>
              <a:t>enez-vous</a:t>
            </a:r>
            <a:r>
              <a:rPr lang="fr-FR" sz="1100" dirty="0">
                <a:latin typeface="Monsarrot"/>
                <a:cs typeface="Arial"/>
              </a:rPr>
              <a:t> </a:t>
            </a:r>
            <a:r>
              <a:rPr lang="fr-FR" sz="1100" spc="25" dirty="0">
                <a:latin typeface="Monsarrot"/>
                <a:cs typeface="Arial"/>
              </a:rPr>
              <a:t>amuser </a:t>
            </a:r>
            <a:r>
              <a:rPr lang="fr-FR" sz="1100" spc="-10" dirty="0">
                <a:latin typeface="Monsarrot"/>
                <a:cs typeface="Arial"/>
              </a:rPr>
              <a:t>dans  </a:t>
            </a:r>
            <a:r>
              <a:rPr lang="fr-FR" sz="1100" spc="10" dirty="0">
                <a:latin typeface="Monsarrot"/>
                <a:cs typeface="Arial"/>
              </a:rPr>
              <a:t>le </a:t>
            </a:r>
            <a:r>
              <a:rPr lang="fr-FR" sz="1100" spc="15" dirty="0">
                <a:latin typeface="Monsarrot"/>
                <a:cs typeface="Arial"/>
              </a:rPr>
              <a:t>canyon </a:t>
            </a:r>
            <a:r>
              <a:rPr lang="fr-FR" sz="1100" spc="20" dirty="0">
                <a:latin typeface="Monsarrot"/>
                <a:cs typeface="Arial"/>
              </a:rPr>
              <a:t>star </a:t>
            </a:r>
            <a:r>
              <a:rPr lang="fr-FR" sz="1100" dirty="0">
                <a:latin typeface="Monsarrot"/>
                <a:cs typeface="Arial"/>
              </a:rPr>
              <a:t>de </a:t>
            </a:r>
            <a:r>
              <a:rPr lang="fr-FR" sz="1100" spc="15" dirty="0">
                <a:latin typeface="Monsarrot"/>
                <a:cs typeface="Arial"/>
              </a:rPr>
              <a:t>l’île </a:t>
            </a:r>
            <a:r>
              <a:rPr lang="fr-FR" sz="1100" dirty="0">
                <a:latin typeface="Monsarrot"/>
                <a:cs typeface="Arial"/>
              </a:rPr>
              <a:t>de </a:t>
            </a:r>
            <a:r>
              <a:rPr lang="fr-FR" sz="1100" spc="5" dirty="0">
                <a:latin typeface="Monsarrot"/>
                <a:cs typeface="Arial"/>
              </a:rPr>
              <a:t>La Réunion ! </a:t>
            </a:r>
            <a:r>
              <a:rPr lang="fr-FR" sz="1100" spc="15" dirty="0">
                <a:latin typeface="Monsarrot"/>
                <a:cs typeface="Arial"/>
              </a:rPr>
              <a:t>Dans </a:t>
            </a:r>
            <a:r>
              <a:rPr lang="fr-FR" sz="1100" dirty="0">
                <a:latin typeface="Monsarrot"/>
                <a:cs typeface="Arial"/>
              </a:rPr>
              <a:t>un </a:t>
            </a:r>
            <a:r>
              <a:rPr lang="fr-FR" sz="1100" spc="5" dirty="0">
                <a:latin typeface="Monsarrot"/>
                <a:cs typeface="Arial"/>
              </a:rPr>
              <a:t>univers  tout en fraîcheur </a:t>
            </a:r>
            <a:r>
              <a:rPr lang="fr-FR" sz="1100" dirty="0">
                <a:latin typeface="Monsarrot"/>
                <a:cs typeface="Arial"/>
              </a:rPr>
              <a:t>et </a:t>
            </a:r>
            <a:r>
              <a:rPr lang="fr-FR" sz="1100" spc="5" dirty="0">
                <a:latin typeface="Monsarrot"/>
                <a:cs typeface="Arial"/>
              </a:rPr>
              <a:t>en </a:t>
            </a:r>
            <a:r>
              <a:rPr lang="fr-FR" sz="1100" spc="15" dirty="0">
                <a:latin typeface="Monsarrot"/>
                <a:cs typeface="Arial"/>
              </a:rPr>
              <a:t>émotion, </a:t>
            </a:r>
            <a:r>
              <a:rPr lang="fr-FR" sz="1100" spc="10" dirty="0">
                <a:latin typeface="Monsarrot"/>
                <a:cs typeface="Arial"/>
              </a:rPr>
              <a:t>le </a:t>
            </a:r>
            <a:r>
              <a:rPr lang="fr-FR" sz="1100" spc="15" dirty="0">
                <a:latin typeface="Monsarrot"/>
                <a:cs typeface="Arial"/>
              </a:rPr>
              <a:t>canyon </a:t>
            </a:r>
            <a:r>
              <a:rPr lang="fr-FR" sz="1100" spc="5" dirty="0">
                <a:latin typeface="Monsarrot"/>
                <a:cs typeface="Arial"/>
              </a:rPr>
              <a:t>de </a:t>
            </a:r>
            <a:r>
              <a:rPr lang="fr-FR" sz="1100" dirty="0">
                <a:latin typeface="Monsarrot"/>
                <a:cs typeface="Arial"/>
              </a:rPr>
              <a:t>Trou  </a:t>
            </a:r>
            <a:r>
              <a:rPr lang="fr-FR" sz="1100" spc="10" dirty="0">
                <a:latin typeface="Monsarrot"/>
                <a:cs typeface="Arial"/>
              </a:rPr>
              <a:t>Blanc </a:t>
            </a:r>
            <a:r>
              <a:rPr lang="fr-FR" sz="1100" spc="-30" dirty="0">
                <a:latin typeface="Monsarrot"/>
                <a:cs typeface="Arial"/>
              </a:rPr>
              <a:t>vous </a:t>
            </a:r>
            <a:r>
              <a:rPr lang="fr-FR" sz="1100" spc="5" dirty="0">
                <a:latin typeface="Monsarrot"/>
                <a:cs typeface="Arial"/>
              </a:rPr>
              <a:t>tend les</a:t>
            </a:r>
            <a:r>
              <a:rPr lang="fr-FR" sz="1100" spc="-180" dirty="0">
                <a:latin typeface="Monsarrot"/>
                <a:cs typeface="Arial"/>
              </a:rPr>
              <a:t> </a:t>
            </a:r>
            <a:r>
              <a:rPr lang="fr-FR" sz="1100" spc="5" dirty="0">
                <a:latin typeface="Monsarrot"/>
                <a:cs typeface="Arial"/>
              </a:rPr>
              <a:t>bras…</a:t>
            </a:r>
            <a:endParaRPr lang="fr-FR" sz="1100" dirty="0">
              <a:latin typeface="Monsarrot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3761" y="19913"/>
            <a:ext cx="6296178" cy="1265678"/>
          </a:xfrm>
          <a:custGeom>
            <a:avLst/>
            <a:gdLst/>
            <a:ahLst/>
            <a:cxnLst/>
            <a:rect l="l" t="t" r="r" b="b"/>
            <a:pathLst>
              <a:path w="2828925" h="628650">
                <a:moveTo>
                  <a:pt x="0" y="628650"/>
                </a:moveTo>
                <a:lnTo>
                  <a:pt x="2828925" y="628650"/>
                </a:lnTo>
                <a:lnTo>
                  <a:pt x="2828925" y="0"/>
                </a:lnTo>
                <a:lnTo>
                  <a:pt x="0" y="0"/>
                </a:lnTo>
                <a:lnTo>
                  <a:pt x="0" y="6286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>
              <a:latin typeface="Adobe Garamond Pro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121502" y="1147684"/>
            <a:ext cx="4442669" cy="23934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dobe Garamond Pro"/>
            </a:endParaRPr>
          </a:p>
        </p:txBody>
      </p:sp>
      <p:sp>
        <p:nvSpPr>
          <p:cNvPr id="43" name="object 6">
            <a:extLst>
              <a:ext uri="{FF2B5EF4-FFF2-40B4-BE49-F238E27FC236}">
                <a16:creationId xmlns:a16="http://schemas.microsoft.com/office/drawing/2014/main" id="{27CDF2C9-796F-48B2-BC65-32CCC8A25ED5}"/>
              </a:ext>
            </a:extLst>
          </p:cNvPr>
          <p:cNvSpPr/>
          <p:nvPr/>
        </p:nvSpPr>
        <p:spPr>
          <a:xfrm>
            <a:off x="3551839" y="1704588"/>
            <a:ext cx="14604" cy="34925"/>
          </a:xfrm>
          <a:custGeom>
            <a:avLst/>
            <a:gdLst/>
            <a:ahLst/>
            <a:cxnLst/>
            <a:rect l="l" t="t" r="r" b="b"/>
            <a:pathLst>
              <a:path w="14604" h="34925">
                <a:moveTo>
                  <a:pt x="5246" y="0"/>
                </a:moveTo>
                <a:lnTo>
                  <a:pt x="0" y="0"/>
                </a:lnTo>
                <a:lnTo>
                  <a:pt x="0" y="34437"/>
                </a:lnTo>
                <a:lnTo>
                  <a:pt x="14040" y="34437"/>
                </a:lnTo>
                <a:lnTo>
                  <a:pt x="14040" y="29590"/>
                </a:lnTo>
                <a:lnTo>
                  <a:pt x="5246" y="29590"/>
                </a:lnTo>
                <a:lnTo>
                  <a:pt x="5246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051A9611-8C45-454A-8BFE-173E6C0BCD23}"/>
              </a:ext>
            </a:extLst>
          </p:cNvPr>
          <p:cNvSpPr/>
          <p:nvPr/>
        </p:nvSpPr>
        <p:spPr>
          <a:xfrm>
            <a:off x="3569841" y="1704588"/>
            <a:ext cx="5715" cy="34925"/>
          </a:xfrm>
          <a:custGeom>
            <a:avLst/>
            <a:gdLst/>
            <a:ahLst/>
            <a:cxnLst/>
            <a:rect l="l" t="t" r="r" b="b"/>
            <a:pathLst>
              <a:path w="5714" h="34925">
                <a:moveTo>
                  <a:pt x="5254" y="34437"/>
                </a:moveTo>
                <a:lnTo>
                  <a:pt x="5254" y="0"/>
                </a:lnTo>
                <a:lnTo>
                  <a:pt x="0" y="0"/>
                </a:lnTo>
                <a:lnTo>
                  <a:pt x="0" y="34437"/>
                </a:lnTo>
                <a:lnTo>
                  <a:pt x="5254" y="344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8">
            <a:extLst>
              <a:ext uri="{FF2B5EF4-FFF2-40B4-BE49-F238E27FC236}">
                <a16:creationId xmlns:a16="http://schemas.microsoft.com/office/drawing/2014/main" id="{DAF767B8-3301-431F-B731-155B0CDCA0DE}"/>
              </a:ext>
            </a:extLst>
          </p:cNvPr>
          <p:cNvSpPr/>
          <p:nvPr/>
        </p:nvSpPr>
        <p:spPr>
          <a:xfrm>
            <a:off x="3580709" y="1704588"/>
            <a:ext cx="14604" cy="34925"/>
          </a:xfrm>
          <a:custGeom>
            <a:avLst/>
            <a:gdLst/>
            <a:ahLst/>
            <a:cxnLst/>
            <a:rect l="l" t="t" r="r" b="b"/>
            <a:pathLst>
              <a:path w="14604" h="34925">
                <a:moveTo>
                  <a:pt x="14031" y="0"/>
                </a:moveTo>
                <a:lnTo>
                  <a:pt x="0" y="0"/>
                </a:lnTo>
                <a:lnTo>
                  <a:pt x="0" y="34437"/>
                </a:lnTo>
                <a:lnTo>
                  <a:pt x="14031" y="34437"/>
                </a:lnTo>
                <a:lnTo>
                  <a:pt x="14031" y="29590"/>
                </a:lnTo>
                <a:lnTo>
                  <a:pt x="5303" y="29590"/>
                </a:lnTo>
                <a:lnTo>
                  <a:pt x="5303" y="19579"/>
                </a:lnTo>
                <a:lnTo>
                  <a:pt x="12811" y="19579"/>
                </a:lnTo>
                <a:lnTo>
                  <a:pt x="12811" y="14668"/>
                </a:lnTo>
                <a:lnTo>
                  <a:pt x="5303" y="14668"/>
                </a:lnTo>
                <a:lnTo>
                  <a:pt x="5303" y="4910"/>
                </a:lnTo>
                <a:lnTo>
                  <a:pt x="14031" y="4910"/>
                </a:lnTo>
                <a:lnTo>
                  <a:pt x="1403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9">
            <a:extLst>
              <a:ext uri="{FF2B5EF4-FFF2-40B4-BE49-F238E27FC236}">
                <a16:creationId xmlns:a16="http://schemas.microsoft.com/office/drawing/2014/main" id="{25D7A0B7-CC29-42AD-A31C-2CAC21833DE1}"/>
              </a:ext>
            </a:extLst>
          </p:cNvPr>
          <p:cNvSpPr/>
          <p:nvPr/>
        </p:nvSpPr>
        <p:spPr>
          <a:xfrm>
            <a:off x="3599076" y="1704588"/>
            <a:ext cx="17145" cy="34925"/>
          </a:xfrm>
          <a:custGeom>
            <a:avLst/>
            <a:gdLst/>
            <a:ahLst/>
            <a:cxnLst/>
            <a:rect l="l" t="t" r="r" b="b"/>
            <a:pathLst>
              <a:path w="17145" h="34925">
                <a:moveTo>
                  <a:pt x="5246" y="0"/>
                </a:moveTo>
                <a:lnTo>
                  <a:pt x="0" y="0"/>
                </a:lnTo>
                <a:lnTo>
                  <a:pt x="73" y="28772"/>
                </a:lnTo>
                <a:lnTo>
                  <a:pt x="854" y="30786"/>
                </a:lnTo>
                <a:lnTo>
                  <a:pt x="2318" y="32360"/>
                </a:lnTo>
                <a:lnTo>
                  <a:pt x="3904" y="33997"/>
                </a:lnTo>
                <a:lnTo>
                  <a:pt x="6035" y="34879"/>
                </a:lnTo>
                <a:lnTo>
                  <a:pt x="11046" y="34879"/>
                </a:lnTo>
                <a:lnTo>
                  <a:pt x="13120" y="33997"/>
                </a:lnTo>
                <a:lnTo>
                  <a:pt x="14707" y="32360"/>
                </a:lnTo>
                <a:lnTo>
                  <a:pt x="16171" y="30786"/>
                </a:lnTo>
                <a:lnTo>
                  <a:pt x="16488" y="29967"/>
                </a:lnTo>
                <a:lnTo>
                  <a:pt x="6776" y="29967"/>
                </a:lnTo>
                <a:lnTo>
                  <a:pt x="5246" y="28772"/>
                </a:lnTo>
                <a:lnTo>
                  <a:pt x="5246" y="0"/>
                </a:lnTo>
                <a:close/>
              </a:path>
              <a:path w="17145" h="34925">
                <a:moveTo>
                  <a:pt x="17025" y="0"/>
                </a:moveTo>
                <a:lnTo>
                  <a:pt x="11778" y="0"/>
                </a:lnTo>
                <a:lnTo>
                  <a:pt x="11778" y="28772"/>
                </a:lnTo>
                <a:lnTo>
                  <a:pt x="10314" y="29967"/>
                </a:lnTo>
                <a:lnTo>
                  <a:pt x="16488" y="29967"/>
                </a:lnTo>
                <a:lnTo>
                  <a:pt x="16952" y="28772"/>
                </a:lnTo>
                <a:lnTo>
                  <a:pt x="17025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10">
            <a:extLst>
              <a:ext uri="{FF2B5EF4-FFF2-40B4-BE49-F238E27FC236}">
                <a16:creationId xmlns:a16="http://schemas.microsoft.com/office/drawing/2014/main" id="{D18D702E-707F-4045-9B4A-26DAFA1CCC06}"/>
              </a:ext>
            </a:extLst>
          </p:cNvPr>
          <p:cNvSpPr/>
          <p:nvPr/>
        </p:nvSpPr>
        <p:spPr>
          <a:xfrm>
            <a:off x="3629890" y="1704588"/>
            <a:ext cx="17780" cy="34925"/>
          </a:xfrm>
          <a:custGeom>
            <a:avLst/>
            <a:gdLst/>
            <a:ahLst/>
            <a:cxnLst/>
            <a:rect l="l" t="t" r="r" b="b"/>
            <a:pathLst>
              <a:path w="17779" h="34925">
                <a:moveTo>
                  <a:pt x="11721" y="0"/>
                </a:moveTo>
                <a:lnTo>
                  <a:pt x="0" y="0"/>
                </a:lnTo>
                <a:lnTo>
                  <a:pt x="0" y="34437"/>
                </a:lnTo>
                <a:lnTo>
                  <a:pt x="11721" y="34437"/>
                </a:lnTo>
                <a:lnTo>
                  <a:pt x="13608" y="33178"/>
                </a:lnTo>
                <a:lnTo>
                  <a:pt x="14951" y="31605"/>
                </a:lnTo>
                <a:lnTo>
                  <a:pt x="16733" y="29590"/>
                </a:lnTo>
                <a:lnTo>
                  <a:pt x="5246" y="29590"/>
                </a:lnTo>
                <a:lnTo>
                  <a:pt x="5246" y="4910"/>
                </a:lnTo>
                <a:lnTo>
                  <a:pt x="16751" y="4910"/>
                </a:lnTo>
                <a:lnTo>
                  <a:pt x="13608" y="1258"/>
                </a:lnTo>
                <a:lnTo>
                  <a:pt x="11721" y="0"/>
                </a:lnTo>
                <a:close/>
              </a:path>
              <a:path w="17779" h="34925">
                <a:moveTo>
                  <a:pt x="16751" y="4910"/>
                </a:moveTo>
                <a:lnTo>
                  <a:pt x="9647" y="4910"/>
                </a:lnTo>
                <a:lnTo>
                  <a:pt x="10501" y="5477"/>
                </a:lnTo>
                <a:lnTo>
                  <a:pt x="11046" y="6295"/>
                </a:lnTo>
                <a:lnTo>
                  <a:pt x="12022" y="7869"/>
                </a:lnTo>
                <a:lnTo>
                  <a:pt x="12022" y="26568"/>
                </a:lnTo>
                <a:lnTo>
                  <a:pt x="11046" y="28142"/>
                </a:lnTo>
                <a:lnTo>
                  <a:pt x="10501" y="28960"/>
                </a:lnTo>
                <a:lnTo>
                  <a:pt x="9647" y="29590"/>
                </a:lnTo>
                <a:lnTo>
                  <a:pt x="16733" y="29590"/>
                </a:lnTo>
                <a:lnTo>
                  <a:pt x="17456" y="28772"/>
                </a:lnTo>
                <a:lnTo>
                  <a:pt x="17456" y="5729"/>
                </a:lnTo>
                <a:lnTo>
                  <a:pt x="16751" y="491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11">
            <a:extLst>
              <a:ext uri="{FF2B5EF4-FFF2-40B4-BE49-F238E27FC236}">
                <a16:creationId xmlns:a16="http://schemas.microsoft.com/office/drawing/2014/main" id="{4219E07E-4EDB-4F35-A8D8-785D7839986C}"/>
              </a:ext>
            </a:extLst>
          </p:cNvPr>
          <p:cNvSpPr/>
          <p:nvPr/>
        </p:nvSpPr>
        <p:spPr>
          <a:xfrm>
            <a:off x="3652105" y="1704588"/>
            <a:ext cx="14604" cy="34925"/>
          </a:xfrm>
          <a:custGeom>
            <a:avLst/>
            <a:gdLst/>
            <a:ahLst/>
            <a:cxnLst/>
            <a:rect l="l" t="t" r="r" b="b"/>
            <a:pathLst>
              <a:path w="14604" h="34925">
                <a:moveTo>
                  <a:pt x="14031" y="0"/>
                </a:moveTo>
                <a:lnTo>
                  <a:pt x="0" y="0"/>
                </a:lnTo>
                <a:lnTo>
                  <a:pt x="0" y="34437"/>
                </a:lnTo>
                <a:lnTo>
                  <a:pt x="14031" y="34437"/>
                </a:lnTo>
                <a:lnTo>
                  <a:pt x="14031" y="29590"/>
                </a:lnTo>
                <a:lnTo>
                  <a:pt x="5246" y="29590"/>
                </a:lnTo>
                <a:lnTo>
                  <a:pt x="5246" y="19579"/>
                </a:lnTo>
                <a:lnTo>
                  <a:pt x="12811" y="19579"/>
                </a:lnTo>
                <a:lnTo>
                  <a:pt x="12811" y="14668"/>
                </a:lnTo>
                <a:lnTo>
                  <a:pt x="5246" y="14668"/>
                </a:lnTo>
                <a:lnTo>
                  <a:pt x="5246" y="4910"/>
                </a:lnTo>
                <a:lnTo>
                  <a:pt x="14031" y="4910"/>
                </a:lnTo>
                <a:lnTo>
                  <a:pt x="1403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12">
            <a:extLst>
              <a:ext uri="{FF2B5EF4-FFF2-40B4-BE49-F238E27FC236}">
                <a16:creationId xmlns:a16="http://schemas.microsoft.com/office/drawing/2014/main" id="{B4F725AF-0B99-41BE-9725-E2590D11C656}"/>
              </a:ext>
            </a:extLst>
          </p:cNvPr>
          <p:cNvSpPr/>
          <p:nvPr/>
        </p:nvSpPr>
        <p:spPr>
          <a:xfrm>
            <a:off x="3679079" y="1704588"/>
            <a:ext cx="18415" cy="34925"/>
          </a:xfrm>
          <a:custGeom>
            <a:avLst/>
            <a:gdLst/>
            <a:ahLst/>
            <a:cxnLst/>
            <a:rect l="l" t="t" r="r" b="b"/>
            <a:pathLst>
              <a:path w="18414" h="34925">
                <a:moveTo>
                  <a:pt x="14585" y="0"/>
                </a:moveTo>
                <a:lnTo>
                  <a:pt x="0" y="0"/>
                </a:lnTo>
                <a:lnTo>
                  <a:pt x="0" y="34437"/>
                </a:lnTo>
                <a:lnTo>
                  <a:pt x="5303" y="34437"/>
                </a:lnTo>
                <a:lnTo>
                  <a:pt x="5303" y="20335"/>
                </a:lnTo>
                <a:lnTo>
                  <a:pt x="13506" y="20335"/>
                </a:lnTo>
                <a:lnTo>
                  <a:pt x="13120" y="19139"/>
                </a:lnTo>
                <a:lnTo>
                  <a:pt x="16171" y="17439"/>
                </a:lnTo>
                <a:lnTo>
                  <a:pt x="16740" y="15424"/>
                </a:lnTo>
                <a:lnTo>
                  <a:pt x="5303" y="15424"/>
                </a:lnTo>
                <a:lnTo>
                  <a:pt x="5303" y="4910"/>
                </a:lnTo>
                <a:lnTo>
                  <a:pt x="17025" y="4910"/>
                </a:lnTo>
                <a:lnTo>
                  <a:pt x="17025" y="3022"/>
                </a:lnTo>
                <a:lnTo>
                  <a:pt x="14585" y="0"/>
                </a:lnTo>
                <a:close/>
              </a:path>
              <a:path w="18414" h="34925">
                <a:moveTo>
                  <a:pt x="13506" y="20335"/>
                </a:moveTo>
                <a:lnTo>
                  <a:pt x="8240" y="20335"/>
                </a:lnTo>
                <a:lnTo>
                  <a:pt x="12567" y="34437"/>
                </a:lnTo>
                <a:lnTo>
                  <a:pt x="18058" y="34437"/>
                </a:lnTo>
                <a:lnTo>
                  <a:pt x="13506" y="20335"/>
                </a:lnTo>
                <a:close/>
              </a:path>
              <a:path w="18414" h="34925">
                <a:moveTo>
                  <a:pt x="17025" y="4910"/>
                </a:moveTo>
                <a:lnTo>
                  <a:pt x="11347" y="4910"/>
                </a:lnTo>
                <a:lnTo>
                  <a:pt x="11778" y="7302"/>
                </a:lnTo>
                <a:lnTo>
                  <a:pt x="11778" y="13032"/>
                </a:lnTo>
                <a:lnTo>
                  <a:pt x="11347" y="15424"/>
                </a:lnTo>
                <a:lnTo>
                  <a:pt x="16740" y="15424"/>
                </a:lnTo>
                <a:lnTo>
                  <a:pt x="17025" y="14417"/>
                </a:lnTo>
                <a:lnTo>
                  <a:pt x="17025" y="491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13">
            <a:extLst>
              <a:ext uri="{FF2B5EF4-FFF2-40B4-BE49-F238E27FC236}">
                <a16:creationId xmlns:a16="http://schemas.microsoft.com/office/drawing/2014/main" id="{DF441034-96FB-4E23-8A04-18F12B9EA2BA}"/>
              </a:ext>
            </a:extLst>
          </p:cNvPr>
          <p:cNvSpPr/>
          <p:nvPr/>
        </p:nvSpPr>
        <p:spPr>
          <a:xfrm>
            <a:off x="3701595" y="1704588"/>
            <a:ext cx="17780" cy="34925"/>
          </a:xfrm>
          <a:custGeom>
            <a:avLst/>
            <a:gdLst/>
            <a:ahLst/>
            <a:cxnLst/>
            <a:rect l="l" t="t" r="r" b="b"/>
            <a:pathLst>
              <a:path w="17779" h="34925">
                <a:moveTo>
                  <a:pt x="11656" y="0"/>
                </a:moveTo>
                <a:lnTo>
                  <a:pt x="0" y="0"/>
                </a:lnTo>
                <a:lnTo>
                  <a:pt x="0" y="34437"/>
                </a:lnTo>
                <a:lnTo>
                  <a:pt x="11656" y="34437"/>
                </a:lnTo>
                <a:lnTo>
                  <a:pt x="13608" y="33178"/>
                </a:lnTo>
                <a:lnTo>
                  <a:pt x="14951" y="31605"/>
                </a:lnTo>
                <a:lnTo>
                  <a:pt x="16733" y="29590"/>
                </a:lnTo>
                <a:lnTo>
                  <a:pt x="5246" y="29590"/>
                </a:lnTo>
                <a:lnTo>
                  <a:pt x="5246" y="4910"/>
                </a:lnTo>
                <a:lnTo>
                  <a:pt x="16751" y="4910"/>
                </a:lnTo>
                <a:lnTo>
                  <a:pt x="13608" y="1258"/>
                </a:lnTo>
                <a:lnTo>
                  <a:pt x="11656" y="0"/>
                </a:lnTo>
                <a:close/>
              </a:path>
              <a:path w="17779" h="34925">
                <a:moveTo>
                  <a:pt x="16751" y="4910"/>
                </a:moveTo>
                <a:lnTo>
                  <a:pt x="9582" y="4910"/>
                </a:lnTo>
                <a:lnTo>
                  <a:pt x="10493" y="5477"/>
                </a:lnTo>
                <a:lnTo>
                  <a:pt x="11957" y="7869"/>
                </a:lnTo>
                <a:lnTo>
                  <a:pt x="12112" y="10576"/>
                </a:lnTo>
                <a:lnTo>
                  <a:pt x="12106" y="23860"/>
                </a:lnTo>
                <a:lnTo>
                  <a:pt x="11957" y="26568"/>
                </a:lnTo>
                <a:lnTo>
                  <a:pt x="10493" y="28960"/>
                </a:lnTo>
                <a:lnTo>
                  <a:pt x="9582" y="29590"/>
                </a:lnTo>
                <a:lnTo>
                  <a:pt x="16733" y="29590"/>
                </a:lnTo>
                <a:lnTo>
                  <a:pt x="17456" y="28772"/>
                </a:lnTo>
                <a:lnTo>
                  <a:pt x="17456" y="5729"/>
                </a:lnTo>
                <a:lnTo>
                  <a:pt x="16751" y="491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14">
            <a:extLst>
              <a:ext uri="{FF2B5EF4-FFF2-40B4-BE49-F238E27FC236}">
                <a16:creationId xmlns:a16="http://schemas.microsoft.com/office/drawing/2014/main" id="{69D7104D-D2C7-4C98-9554-DBA95A381323}"/>
              </a:ext>
            </a:extLst>
          </p:cNvPr>
          <p:cNvSpPr/>
          <p:nvPr/>
        </p:nvSpPr>
        <p:spPr>
          <a:xfrm>
            <a:off x="7772400" y="2384431"/>
            <a:ext cx="20320" cy="34925"/>
          </a:xfrm>
          <a:custGeom>
            <a:avLst/>
            <a:gdLst/>
            <a:ahLst/>
            <a:cxnLst/>
            <a:rect l="l" t="t" r="r" b="b"/>
            <a:pathLst>
              <a:path w="20320" h="34925">
                <a:moveTo>
                  <a:pt x="5791" y="0"/>
                </a:moveTo>
                <a:lnTo>
                  <a:pt x="0" y="0"/>
                </a:lnTo>
                <a:lnTo>
                  <a:pt x="7321" y="34437"/>
                </a:lnTo>
                <a:lnTo>
                  <a:pt x="12754" y="34437"/>
                </a:lnTo>
                <a:lnTo>
                  <a:pt x="14535" y="26127"/>
                </a:lnTo>
                <a:lnTo>
                  <a:pt x="10062" y="26127"/>
                </a:lnTo>
                <a:lnTo>
                  <a:pt x="5791" y="0"/>
                </a:lnTo>
                <a:close/>
              </a:path>
              <a:path w="20320" h="34925">
                <a:moveTo>
                  <a:pt x="20132" y="0"/>
                </a:moveTo>
                <a:lnTo>
                  <a:pt x="14341" y="0"/>
                </a:lnTo>
                <a:lnTo>
                  <a:pt x="10062" y="26127"/>
                </a:lnTo>
                <a:lnTo>
                  <a:pt x="14535" y="26127"/>
                </a:lnTo>
                <a:lnTo>
                  <a:pt x="20132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21">
            <a:extLst>
              <a:ext uri="{FF2B5EF4-FFF2-40B4-BE49-F238E27FC236}">
                <a16:creationId xmlns:a16="http://schemas.microsoft.com/office/drawing/2014/main" id="{0E3CBF56-51C8-4CF3-9F1E-575C2C84ADB8}"/>
              </a:ext>
            </a:extLst>
          </p:cNvPr>
          <p:cNvSpPr/>
          <p:nvPr/>
        </p:nvSpPr>
        <p:spPr>
          <a:xfrm>
            <a:off x="3595782" y="2670905"/>
            <a:ext cx="17780" cy="33655"/>
          </a:xfrm>
          <a:custGeom>
            <a:avLst/>
            <a:gdLst/>
            <a:ahLst/>
            <a:cxnLst/>
            <a:rect l="l" t="t" r="r" b="b"/>
            <a:pathLst>
              <a:path w="17779" h="33655">
                <a:moveTo>
                  <a:pt x="11656" y="0"/>
                </a:moveTo>
                <a:lnTo>
                  <a:pt x="0" y="0"/>
                </a:lnTo>
                <a:lnTo>
                  <a:pt x="0" y="33328"/>
                </a:lnTo>
                <a:lnTo>
                  <a:pt x="11656" y="33328"/>
                </a:lnTo>
                <a:lnTo>
                  <a:pt x="13608" y="32108"/>
                </a:lnTo>
                <a:lnTo>
                  <a:pt x="14951" y="30586"/>
                </a:lnTo>
                <a:lnTo>
                  <a:pt x="16727" y="28635"/>
                </a:lnTo>
                <a:lnTo>
                  <a:pt x="5246" y="28635"/>
                </a:lnTo>
                <a:lnTo>
                  <a:pt x="5246" y="4752"/>
                </a:lnTo>
                <a:lnTo>
                  <a:pt x="16745" y="4752"/>
                </a:lnTo>
                <a:lnTo>
                  <a:pt x="13608" y="1218"/>
                </a:lnTo>
                <a:lnTo>
                  <a:pt x="11656" y="0"/>
                </a:lnTo>
                <a:close/>
              </a:path>
              <a:path w="17779" h="33655">
                <a:moveTo>
                  <a:pt x="16745" y="4752"/>
                </a:moveTo>
                <a:lnTo>
                  <a:pt x="9582" y="4752"/>
                </a:lnTo>
                <a:lnTo>
                  <a:pt x="10493" y="5300"/>
                </a:lnTo>
                <a:lnTo>
                  <a:pt x="10981" y="6092"/>
                </a:lnTo>
                <a:lnTo>
                  <a:pt x="12022" y="7616"/>
                </a:lnTo>
                <a:lnTo>
                  <a:pt x="12022" y="25712"/>
                </a:lnTo>
                <a:lnTo>
                  <a:pt x="10981" y="27234"/>
                </a:lnTo>
                <a:lnTo>
                  <a:pt x="10493" y="28087"/>
                </a:lnTo>
                <a:lnTo>
                  <a:pt x="9582" y="28635"/>
                </a:lnTo>
                <a:lnTo>
                  <a:pt x="16727" y="28635"/>
                </a:lnTo>
                <a:lnTo>
                  <a:pt x="17448" y="27844"/>
                </a:lnTo>
                <a:lnTo>
                  <a:pt x="17448" y="5544"/>
                </a:lnTo>
                <a:lnTo>
                  <a:pt x="16745" y="475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22">
            <a:extLst>
              <a:ext uri="{FF2B5EF4-FFF2-40B4-BE49-F238E27FC236}">
                <a16:creationId xmlns:a16="http://schemas.microsoft.com/office/drawing/2014/main" id="{342EDFB8-7FB6-4FD6-9BCF-1528BD4406CC}"/>
              </a:ext>
            </a:extLst>
          </p:cNvPr>
          <p:cNvSpPr/>
          <p:nvPr/>
        </p:nvSpPr>
        <p:spPr>
          <a:xfrm>
            <a:off x="3617688" y="267090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5" h="34289">
                <a:moveTo>
                  <a:pt x="5246" y="0"/>
                </a:moveTo>
                <a:lnTo>
                  <a:pt x="0" y="0"/>
                </a:lnTo>
                <a:lnTo>
                  <a:pt x="67" y="27844"/>
                </a:lnTo>
                <a:lnTo>
                  <a:pt x="789" y="29794"/>
                </a:lnTo>
                <a:lnTo>
                  <a:pt x="3847" y="32961"/>
                </a:lnTo>
                <a:lnTo>
                  <a:pt x="6043" y="33754"/>
                </a:lnTo>
                <a:lnTo>
                  <a:pt x="10981" y="33754"/>
                </a:lnTo>
                <a:lnTo>
                  <a:pt x="13120" y="32961"/>
                </a:lnTo>
                <a:lnTo>
                  <a:pt x="16171" y="29794"/>
                </a:lnTo>
                <a:lnTo>
                  <a:pt x="16488" y="29001"/>
                </a:lnTo>
                <a:lnTo>
                  <a:pt x="6710" y="29001"/>
                </a:lnTo>
                <a:lnTo>
                  <a:pt x="5246" y="27844"/>
                </a:lnTo>
                <a:lnTo>
                  <a:pt x="5246" y="0"/>
                </a:lnTo>
                <a:close/>
              </a:path>
              <a:path w="17145" h="34289">
                <a:moveTo>
                  <a:pt x="17025" y="0"/>
                </a:moveTo>
                <a:lnTo>
                  <a:pt x="11778" y="0"/>
                </a:lnTo>
                <a:lnTo>
                  <a:pt x="11778" y="27844"/>
                </a:lnTo>
                <a:lnTo>
                  <a:pt x="10314" y="29001"/>
                </a:lnTo>
                <a:lnTo>
                  <a:pt x="16488" y="29001"/>
                </a:lnTo>
                <a:lnTo>
                  <a:pt x="16952" y="27844"/>
                </a:lnTo>
                <a:lnTo>
                  <a:pt x="17025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23">
            <a:extLst>
              <a:ext uri="{FF2B5EF4-FFF2-40B4-BE49-F238E27FC236}">
                <a16:creationId xmlns:a16="http://schemas.microsoft.com/office/drawing/2014/main" id="{38C2ED1F-0002-437B-A082-6C07BC7DE700}"/>
              </a:ext>
            </a:extLst>
          </p:cNvPr>
          <p:cNvSpPr/>
          <p:nvPr/>
        </p:nvSpPr>
        <p:spPr>
          <a:xfrm>
            <a:off x="3640082" y="2670905"/>
            <a:ext cx="18415" cy="33655"/>
          </a:xfrm>
          <a:custGeom>
            <a:avLst/>
            <a:gdLst/>
            <a:ahLst/>
            <a:cxnLst/>
            <a:rect l="l" t="t" r="r" b="b"/>
            <a:pathLst>
              <a:path w="18414" h="33655">
                <a:moveTo>
                  <a:pt x="14528" y="0"/>
                </a:moveTo>
                <a:lnTo>
                  <a:pt x="0" y="0"/>
                </a:lnTo>
                <a:lnTo>
                  <a:pt x="0" y="33328"/>
                </a:lnTo>
                <a:lnTo>
                  <a:pt x="5246" y="33328"/>
                </a:lnTo>
                <a:lnTo>
                  <a:pt x="5246" y="19679"/>
                </a:lnTo>
                <a:lnTo>
                  <a:pt x="13447" y="19679"/>
                </a:lnTo>
                <a:lnTo>
                  <a:pt x="13055" y="18522"/>
                </a:lnTo>
                <a:lnTo>
                  <a:pt x="16114" y="16937"/>
                </a:lnTo>
                <a:lnTo>
                  <a:pt x="16689" y="14927"/>
                </a:lnTo>
                <a:lnTo>
                  <a:pt x="5246" y="14927"/>
                </a:lnTo>
                <a:lnTo>
                  <a:pt x="5246" y="4752"/>
                </a:lnTo>
                <a:lnTo>
                  <a:pt x="16968" y="4752"/>
                </a:lnTo>
                <a:lnTo>
                  <a:pt x="16968" y="2923"/>
                </a:lnTo>
                <a:lnTo>
                  <a:pt x="14528" y="0"/>
                </a:lnTo>
                <a:close/>
              </a:path>
              <a:path w="18414" h="33655">
                <a:moveTo>
                  <a:pt x="13447" y="19679"/>
                </a:moveTo>
                <a:lnTo>
                  <a:pt x="8175" y="19679"/>
                </a:lnTo>
                <a:lnTo>
                  <a:pt x="12567" y="33328"/>
                </a:lnTo>
                <a:lnTo>
                  <a:pt x="18066" y="33328"/>
                </a:lnTo>
                <a:lnTo>
                  <a:pt x="13447" y="19679"/>
                </a:lnTo>
                <a:close/>
              </a:path>
              <a:path w="18414" h="33655">
                <a:moveTo>
                  <a:pt x="16968" y="4752"/>
                </a:moveTo>
                <a:lnTo>
                  <a:pt x="11290" y="4752"/>
                </a:lnTo>
                <a:lnTo>
                  <a:pt x="11713" y="7067"/>
                </a:lnTo>
                <a:lnTo>
                  <a:pt x="11713" y="12611"/>
                </a:lnTo>
                <a:lnTo>
                  <a:pt x="11290" y="14927"/>
                </a:lnTo>
                <a:lnTo>
                  <a:pt x="16689" y="14927"/>
                </a:lnTo>
                <a:lnTo>
                  <a:pt x="16968" y="13952"/>
                </a:lnTo>
                <a:lnTo>
                  <a:pt x="16968" y="475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24">
            <a:extLst>
              <a:ext uri="{FF2B5EF4-FFF2-40B4-BE49-F238E27FC236}">
                <a16:creationId xmlns:a16="http://schemas.microsoft.com/office/drawing/2014/main" id="{57F6753D-F9B2-4088-8E15-B6A7F8AE4E8C}"/>
              </a:ext>
            </a:extLst>
          </p:cNvPr>
          <p:cNvSpPr/>
          <p:nvPr/>
        </p:nvSpPr>
        <p:spPr>
          <a:xfrm>
            <a:off x="3662541" y="2662131"/>
            <a:ext cx="14604" cy="42545"/>
          </a:xfrm>
          <a:custGeom>
            <a:avLst/>
            <a:gdLst/>
            <a:ahLst/>
            <a:cxnLst/>
            <a:rect l="l" t="t" r="r" b="b"/>
            <a:pathLst>
              <a:path w="14604" h="42544">
                <a:moveTo>
                  <a:pt x="14031" y="8774"/>
                </a:moveTo>
                <a:lnTo>
                  <a:pt x="0" y="8774"/>
                </a:lnTo>
                <a:lnTo>
                  <a:pt x="0" y="42102"/>
                </a:lnTo>
                <a:lnTo>
                  <a:pt x="14031" y="42102"/>
                </a:lnTo>
                <a:lnTo>
                  <a:pt x="14031" y="37410"/>
                </a:lnTo>
                <a:lnTo>
                  <a:pt x="5246" y="37410"/>
                </a:lnTo>
                <a:lnTo>
                  <a:pt x="5246" y="27723"/>
                </a:lnTo>
                <a:lnTo>
                  <a:pt x="12811" y="27723"/>
                </a:lnTo>
                <a:lnTo>
                  <a:pt x="12811" y="22970"/>
                </a:lnTo>
                <a:lnTo>
                  <a:pt x="5246" y="22970"/>
                </a:lnTo>
                <a:lnTo>
                  <a:pt x="5246" y="13526"/>
                </a:lnTo>
                <a:lnTo>
                  <a:pt x="14031" y="13526"/>
                </a:lnTo>
                <a:lnTo>
                  <a:pt x="14031" y="8774"/>
                </a:lnTo>
                <a:close/>
              </a:path>
              <a:path w="14604" h="42544">
                <a:moveTo>
                  <a:pt x="12567" y="0"/>
                </a:moveTo>
                <a:lnTo>
                  <a:pt x="8419" y="0"/>
                </a:lnTo>
                <a:lnTo>
                  <a:pt x="5002" y="6519"/>
                </a:lnTo>
                <a:lnTo>
                  <a:pt x="8484" y="6519"/>
                </a:lnTo>
                <a:lnTo>
                  <a:pt x="12567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25">
            <a:extLst>
              <a:ext uri="{FF2B5EF4-FFF2-40B4-BE49-F238E27FC236}">
                <a16:creationId xmlns:a16="http://schemas.microsoft.com/office/drawing/2014/main" id="{9BAE3729-9512-4FE1-8C6D-8CD9440C16DF}"/>
              </a:ext>
            </a:extLst>
          </p:cNvPr>
          <p:cNvSpPr/>
          <p:nvPr/>
        </p:nvSpPr>
        <p:spPr>
          <a:xfrm>
            <a:off x="3681153" y="2670905"/>
            <a:ext cx="14604" cy="33655"/>
          </a:xfrm>
          <a:custGeom>
            <a:avLst/>
            <a:gdLst/>
            <a:ahLst/>
            <a:cxnLst/>
            <a:rect l="l" t="t" r="r" b="b"/>
            <a:pathLst>
              <a:path w="14604" h="33655">
                <a:moveTo>
                  <a:pt x="14031" y="0"/>
                </a:moveTo>
                <a:lnTo>
                  <a:pt x="0" y="0"/>
                </a:lnTo>
                <a:lnTo>
                  <a:pt x="0" y="33328"/>
                </a:lnTo>
                <a:lnTo>
                  <a:pt x="14031" y="33328"/>
                </a:lnTo>
                <a:lnTo>
                  <a:pt x="14031" y="28635"/>
                </a:lnTo>
                <a:lnTo>
                  <a:pt x="5246" y="28635"/>
                </a:lnTo>
                <a:lnTo>
                  <a:pt x="5246" y="18948"/>
                </a:lnTo>
                <a:lnTo>
                  <a:pt x="12811" y="18948"/>
                </a:lnTo>
                <a:lnTo>
                  <a:pt x="12811" y="14195"/>
                </a:lnTo>
                <a:lnTo>
                  <a:pt x="5246" y="14195"/>
                </a:lnTo>
                <a:lnTo>
                  <a:pt x="5246" y="4752"/>
                </a:lnTo>
                <a:lnTo>
                  <a:pt x="14031" y="4752"/>
                </a:lnTo>
                <a:lnTo>
                  <a:pt x="1403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232215-EC75-88EE-0E23-99419DD19B8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83986" y="320511"/>
            <a:ext cx="4565590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 b="1" dirty="0">
                <a:solidFill>
                  <a:srgbClr val="00B050"/>
                </a:solidFill>
                <a:latin typeface="Montserrat ExtraBold" panose="00000900000000000000" pitchFamily="2" charset="0"/>
                <a:ea typeface="MS Mincho"/>
                <a:cs typeface="Times New Roman"/>
              </a:rPr>
              <a:t>Canyon Trou Blanc </a:t>
            </a:r>
            <a:endParaRPr lang="fr-FR" sz="2000" b="1" dirty="0">
              <a:latin typeface="Cambria"/>
              <a:ea typeface="MS Mincho"/>
              <a:cs typeface="Times New Roman"/>
            </a:endParaRPr>
          </a:p>
        </p:txBody>
      </p:sp>
      <p:pic>
        <p:nvPicPr>
          <p:cNvPr id="7" name="Image 6" descr="Une image contenant Police, Graphique, logo, texte&#10;&#10;Description générée automatiquement">
            <a:extLst>
              <a:ext uri="{FF2B5EF4-FFF2-40B4-BE49-F238E27FC236}">
                <a16:creationId xmlns:a16="http://schemas.microsoft.com/office/drawing/2014/main" id="{544A7E93-4169-8BD1-52BC-55AB585872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40" y="125914"/>
            <a:ext cx="1686160" cy="819264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5A1CDA2-768F-5F4B-3196-43D9DF2692FA}"/>
              </a:ext>
            </a:extLst>
          </p:cNvPr>
          <p:cNvCxnSpPr>
            <a:cxnSpLocks/>
          </p:cNvCxnSpPr>
          <p:nvPr/>
        </p:nvCxnSpPr>
        <p:spPr>
          <a:xfrm>
            <a:off x="135085" y="1099078"/>
            <a:ext cx="65878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2">
            <a:extLst>
              <a:ext uri="{FF2B5EF4-FFF2-40B4-BE49-F238E27FC236}">
                <a16:creationId xmlns:a16="http://schemas.microsoft.com/office/drawing/2014/main" id="{ECACB7CF-3DDD-7D3B-72D4-D390B3D02E9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744210" y="3829407"/>
            <a:ext cx="2900439" cy="514308"/>
          </a:xfrm>
          <a:prstGeom prst="rect">
            <a:avLst/>
          </a:prstGeom>
          <a:solidFill>
            <a:srgbClr val="45B181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179195" marR="777875" indent="-83820" algn="ctr">
              <a:lnSpc>
                <a:spcPct val="116199"/>
              </a:lnSpc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MODALIT</a:t>
            </a:r>
            <a:r>
              <a:rPr lang="fr-FR" sz="900" b="1" dirty="0">
                <a:solidFill>
                  <a:srgbClr val="FFFFFF"/>
                </a:solidFill>
                <a:latin typeface="Montserrat"/>
                <a:cs typeface="Montserrat"/>
              </a:rPr>
              <a:t>ÉS</a:t>
            </a:r>
            <a:r>
              <a:rPr lang="fr-FR" sz="900" b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Montserrat"/>
                <a:cs typeface="Montserrat"/>
              </a:rPr>
              <a:t>DE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RÉSERVATION</a:t>
            </a:r>
            <a:endParaRPr sz="900" dirty="0">
              <a:latin typeface="Montserrat"/>
              <a:cs typeface="Montserra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C9BD632-8298-E31E-FCE3-195F970100E9}"/>
              </a:ext>
            </a:extLst>
          </p:cNvPr>
          <p:cNvSpPr txBox="1"/>
          <p:nvPr/>
        </p:nvSpPr>
        <p:spPr>
          <a:xfrm>
            <a:off x="3744209" y="4435612"/>
            <a:ext cx="2900440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285"/>
              </a:spcBef>
            </a:pPr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Lieu/Horaire</a:t>
            </a:r>
            <a:r>
              <a:rPr lang="fr-FR" sz="1100" b="1" spc="-20" dirty="0">
                <a:solidFill>
                  <a:srgbClr val="45B181"/>
                </a:solidFill>
                <a:latin typeface="Monsaroot"/>
                <a:cs typeface="Montserrat SemiBold"/>
              </a:rPr>
              <a:t> </a:t>
            </a:r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de</a:t>
            </a:r>
            <a:r>
              <a:rPr lang="fr-FR" sz="1100" b="1" spc="-10" dirty="0">
                <a:solidFill>
                  <a:srgbClr val="45B181"/>
                </a:solidFill>
                <a:latin typeface="Monsaroot"/>
                <a:cs typeface="Montserrat SemiBold"/>
              </a:rPr>
              <a:t> rendez-</a:t>
            </a:r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vous</a:t>
            </a:r>
            <a:r>
              <a:rPr lang="fr-FR" sz="1100" b="1" spc="-10" dirty="0">
                <a:solidFill>
                  <a:srgbClr val="45B181"/>
                </a:solidFill>
                <a:latin typeface="Monsaroot"/>
                <a:cs typeface="Montserrat SemiBold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oot"/>
                <a:cs typeface="Montserrat SemiBold"/>
              </a:rPr>
              <a:t>:</a:t>
            </a:r>
            <a:endParaRPr lang="fr-FR" sz="1100" dirty="0">
              <a:latin typeface="Monsaroot"/>
              <a:cs typeface="Montserrat SemiBold"/>
            </a:endParaRPr>
          </a:p>
          <a:p>
            <a:pPr fontAlgn="base"/>
            <a:r>
              <a:rPr lang="fr-FR" sz="1100" dirty="0">
                <a:latin typeface="Monsaroot"/>
                <a:cs typeface="Trebuchet MS"/>
              </a:rPr>
              <a:t>Placette au pied de l’Office de Tourisme Intercommunal de l’Est à Hell Bourg</a:t>
            </a:r>
          </a:p>
          <a:p>
            <a:pPr fontAlgn="base"/>
            <a:r>
              <a:rPr lang="fr-FR" sz="1100" dirty="0">
                <a:latin typeface="Monsaroot"/>
                <a:cs typeface="Montserrat"/>
              </a:rPr>
              <a:t>A 7h</a:t>
            </a:r>
          </a:p>
          <a:p>
            <a:pPr fontAlgn="base"/>
            <a:endParaRPr lang="fr-FR" sz="1100" dirty="0">
              <a:latin typeface="Monsaroo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Durée</a:t>
            </a:r>
            <a:r>
              <a:rPr lang="fr-FR" sz="1100" b="1" spc="-20" dirty="0">
                <a:solidFill>
                  <a:srgbClr val="45B181"/>
                </a:solidFill>
                <a:latin typeface="Monsaroot"/>
                <a:cs typeface="Montserrat SemiBold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oot"/>
                <a:cs typeface="Montserrat SemiBold"/>
              </a:rPr>
              <a:t>:</a:t>
            </a:r>
            <a:endParaRPr lang="fr-FR" sz="1100" dirty="0">
              <a:latin typeface="Monsaroot"/>
              <a:cs typeface="Montserrat SemiBold"/>
            </a:endParaRPr>
          </a:p>
          <a:p>
            <a:pPr>
              <a:spcBef>
                <a:spcPts val="10"/>
              </a:spcBef>
            </a:pPr>
            <a:r>
              <a:rPr lang="fr-FR" sz="1100" spc="25" dirty="0">
                <a:latin typeface="Monsaroot"/>
                <a:cs typeface="Arial"/>
              </a:rPr>
              <a:t>07 heures à 14 heures</a:t>
            </a:r>
            <a:endParaRPr lang="fr-FR" sz="1100" dirty="0">
              <a:latin typeface="Monsaroot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fr-FR" sz="1100" dirty="0">
              <a:latin typeface="Monsaroo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Périodicité</a:t>
            </a:r>
            <a:r>
              <a:rPr lang="fr-FR" sz="1100" b="1" spc="-35" dirty="0">
                <a:solidFill>
                  <a:srgbClr val="45B181"/>
                </a:solidFill>
                <a:latin typeface="Monsaroot"/>
                <a:cs typeface="Montserrat SemiBold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oot"/>
                <a:cs typeface="Montserrat SemiBold"/>
              </a:rPr>
              <a:t>:</a:t>
            </a:r>
          </a:p>
          <a:p>
            <a:pPr marL="12700">
              <a:spcBef>
                <a:spcPts val="5"/>
              </a:spcBef>
            </a:pPr>
            <a:r>
              <a:rPr lang="fr-FR" sz="1100" spc="-25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Jeudi matin, samedi matin et dimanche matin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fr-FR" sz="1100" dirty="0">
              <a:latin typeface="Monsaroot"/>
              <a:cs typeface="Montserrat SemiBold"/>
            </a:endParaRPr>
          </a:p>
          <a:p>
            <a:r>
              <a:rPr lang="fr-FR" sz="1100" b="1" dirty="0">
                <a:solidFill>
                  <a:srgbClr val="45B181"/>
                </a:solidFill>
                <a:latin typeface="Monsaroot"/>
                <a:cs typeface="Montserrat SemiBold"/>
              </a:rPr>
              <a:t>Tarifs</a:t>
            </a:r>
            <a:r>
              <a:rPr lang="fr-FR" sz="1100" b="1" spc="-20" dirty="0">
                <a:solidFill>
                  <a:srgbClr val="45B181"/>
                </a:solidFill>
                <a:latin typeface="Monsaroot"/>
                <a:cs typeface="Montserrat SemiBold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oot"/>
                <a:cs typeface="Montserrat SemiBold"/>
              </a:rPr>
              <a:t>:</a:t>
            </a:r>
            <a:r>
              <a:rPr lang="fr-FR" sz="1100" b="1" spc="-50" dirty="0">
                <a:solidFill>
                  <a:srgbClr val="45B181"/>
                </a:solidFill>
                <a:latin typeface="Monsaroot"/>
                <a:cs typeface="Arial"/>
              </a:rPr>
              <a:t> </a:t>
            </a:r>
            <a:r>
              <a:rPr lang="fr-FR" sz="1100" dirty="0">
                <a:latin typeface="Monsaroot"/>
                <a:cs typeface="Arial"/>
              </a:rPr>
              <a:t>.</a:t>
            </a:r>
            <a:endParaRPr lang="fr-FR" sz="1100" dirty="0">
              <a:latin typeface="Monsaroot"/>
              <a:ea typeface="MS Mincho" panose="02020609040205080304" pitchFamily="49" charset="-128"/>
              <a:cs typeface="Helvetica"/>
            </a:endParaRPr>
          </a:p>
          <a:p>
            <a:pPr marL="12700">
              <a:spcBef>
                <a:spcPts val="125"/>
              </a:spcBef>
            </a:pPr>
            <a:r>
              <a:rPr lang="fr-FR" sz="1100" kern="0" dirty="0">
                <a:latin typeface="Monsaroot"/>
                <a:cs typeface="Arial"/>
              </a:rPr>
              <a:t>45€/personne (à partir de 14 ans)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1100" kern="0" dirty="0">
                <a:latin typeface="Monsaroot"/>
                <a:cs typeface="Arial"/>
              </a:rPr>
              <a:t>Le tarif comprend le canyoning et l’accompagnement d’un guide.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1100" kern="0" dirty="0">
                <a:latin typeface="Monsaroot"/>
                <a:cs typeface="Arial"/>
              </a:rPr>
              <a:t>A partir de 2 personnes</a:t>
            </a:r>
          </a:p>
          <a:p>
            <a:endParaRPr lang="fr-FR" sz="1100" kern="0" dirty="0">
              <a:latin typeface="Monsaroot"/>
              <a:cs typeface="Arial"/>
            </a:endParaRPr>
          </a:p>
          <a:p>
            <a:pPr marL="12700" algn="just"/>
            <a:r>
              <a:rPr lang="fr-FR" sz="1100" b="1" spc="15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A</a:t>
            </a:r>
            <a:r>
              <a:rPr lang="fr-FR" sz="1100" b="1" spc="-70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 </a:t>
            </a:r>
            <a:r>
              <a:rPr lang="fr-FR" sz="1100" b="1" spc="5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prévoir </a:t>
            </a:r>
            <a:r>
              <a:rPr lang="fr-FR" sz="1100" b="1" spc="5" dirty="0">
                <a:latin typeface="Monsaroot"/>
                <a:cs typeface="Arial"/>
              </a:rPr>
              <a:t>:</a:t>
            </a:r>
            <a:r>
              <a:rPr lang="fr-FR" sz="1100" spc="5" dirty="0">
                <a:latin typeface="Monsaroot"/>
                <a:cs typeface="Arial"/>
              </a:rPr>
              <a:t> </a:t>
            </a:r>
            <a:r>
              <a:rPr lang="fr-FR" sz="1100" spc="30" dirty="0">
                <a:latin typeface="Monsaroot"/>
                <a:cs typeface="Arial"/>
              </a:rPr>
              <a:t>Dé</a:t>
            </a:r>
            <a:r>
              <a:rPr lang="fr-FR" sz="1100" dirty="0">
                <a:latin typeface="Monsaroot"/>
                <a:cs typeface="Arial"/>
              </a:rPr>
              <a:t>jeuner, </a:t>
            </a:r>
            <a:r>
              <a:rPr lang="fr-FR" sz="1100" spc="-5" dirty="0">
                <a:latin typeface="Monsaroot"/>
                <a:cs typeface="Arial"/>
              </a:rPr>
              <a:t>eau, </a:t>
            </a:r>
            <a:r>
              <a:rPr lang="fr-FR" sz="1100" spc="20" dirty="0">
                <a:latin typeface="Monsaroot"/>
                <a:cs typeface="Arial"/>
              </a:rPr>
              <a:t>crème </a:t>
            </a:r>
            <a:r>
              <a:rPr lang="fr-FR" sz="1100" spc="10" dirty="0">
                <a:latin typeface="Monsaroot"/>
                <a:cs typeface="Arial"/>
              </a:rPr>
              <a:t>solaire, </a:t>
            </a:r>
            <a:r>
              <a:rPr lang="fr-FR" sz="1100" spc="-5" dirty="0">
                <a:latin typeface="Monsaroot"/>
                <a:cs typeface="Arial"/>
              </a:rPr>
              <a:t>tenue</a:t>
            </a:r>
            <a:r>
              <a:rPr lang="fr-FR" sz="1100" spc="-114" dirty="0">
                <a:latin typeface="Monsaroot"/>
                <a:cs typeface="Arial"/>
              </a:rPr>
              <a:t> </a:t>
            </a:r>
            <a:r>
              <a:rPr lang="fr-FR" sz="1100" spc="10" dirty="0">
                <a:latin typeface="Monsaroot"/>
                <a:cs typeface="Arial"/>
              </a:rPr>
              <a:t>sportive, maillot de bain, chaussures de marche ou baskets en bon état </a:t>
            </a:r>
          </a:p>
          <a:p>
            <a:pPr marL="12700" algn="just"/>
            <a:endParaRPr lang="fr-FR" sz="1100" dirty="0">
              <a:latin typeface="Monsaroot"/>
              <a:cs typeface="Arial"/>
            </a:endParaRPr>
          </a:p>
          <a:p>
            <a:pPr marL="12700" algn="just"/>
            <a:r>
              <a:rPr lang="fr-FR" sz="1100" b="1" spc="10" dirty="0" err="1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Pré-requis</a:t>
            </a:r>
            <a:r>
              <a:rPr lang="fr-FR" sz="1100" b="1" spc="10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 :</a:t>
            </a:r>
            <a:r>
              <a:rPr lang="fr-FR" sz="1100" spc="10" dirty="0">
                <a:uFill>
                  <a:solidFill>
                    <a:srgbClr val="000000"/>
                  </a:solidFill>
                </a:uFill>
                <a:latin typeface="Monsaroot"/>
                <a:cs typeface="Arial"/>
              </a:rPr>
              <a:t> </a:t>
            </a:r>
            <a:r>
              <a:rPr lang="fr-FR" sz="1100" dirty="0">
                <a:latin typeface="Monsaroot"/>
                <a:cs typeface="Arial"/>
              </a:rPr>
              <a:t>Sportif confirmé, savoir </a:t>
            </a:r>
            <a:r>
              <a:rPr lang="fr-FR" sz="1100" spc="-10" dirty="0">
                <a:latin typeface="Monsaroot"/>
                <a:cs typeface="Arial"/>
              </a:rPr>
              <a:t>nager 50m dans un bassin</a:t>
            </a:r>
            <a:r>
              <a:rPr lang="fr-FR" sz="1100" spc="10" dirty="0">
                <a:latin typeface="Monsaroot"/>
                <a:cs typeface="Arial"/>
              </a:rPr>
              <a:t>, faire de la marche en montagne</a:t>
            </a:r>
            <a:endParaRPr lang="fr-FR" sz="1100" dirty="0">
              <a:latin typeface="Monsaroot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7E03B1D9-4826-8009-05DD-DDA5B9BF092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971460"/>
            <a:ext cx="6858000" cy="172540"/>
          </a:xfrm>
          <a:custGeom>
            <a:avLst/>
            <a:gdLst/>
            <a:ahLst/>
            <a:cxnLst/>
            <a:rect l="l" t="t" r="r" b="b"/>
            <a:pathLst>
              <a:path w="7562850" h="261620">
                <a:moveTo>
                  <a:pt x="7562849" y="261008"/>
                </a:moveTo>
                <a:lnTo>
                  <a:pt x="0" y="261008"/>
                </a:lnTo>
                <a:lnTo>
                  <a:pt x="0" y="0"/>
                </a:lnTo>
                <a:lnTo>
                  <a:pt x="7562849" y="0"/>
                </a:lnTo>
                <a:lnTo>
                  <a:pt x="7562849" y="261008"/>
                </a:lnTo>
                <a:close/>
              </a:path>
            </a:pathLst>
          </a:custGeom>
          <a:solidFill>
            <a:srgbClr val="45B181"/>
          </a:solidFill>
        </p:spPr>
        <p:txBody>
          <a:bodyPr wrap="square" lIns="0" tIns="0" rIns="0" bIns="0" rtlCol="0"/>
          <a:lstStyle/>
          <a:p>
            <a:pPr algn="ctr"/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Côté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Est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Réunion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-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IM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: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974150006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/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2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rue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A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zéma,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97412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Rivière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du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mât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les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hauts,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Bras-</a:t>
            </a:r>
            <a:r>
              <a:rPr lang="fr-FR" sz="800" spc="-2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Panon</a:t>
            </a:r>
            <a:endParaRPr lang="fr-FR" sz="800" dirty="0">
              <a:solidFill>
                <a:schemeClr val="bg1">
                  <a:lumMod val="95000"/>
                </a:schemeClr>
              </a:solidFill>
              <a:latin typeface="Montserrat"/>
              <a:cs typeface="Montserrat"/>
            </a:endParaRPr>
          </a:p>
          <a:p>
            <a:endParaRPr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342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Adobe Garamond Pro</vt:lpstr>
      <vt:lpstr>Calibri</vt:lpstr>
      <vt:lpstr>Cambria</vt:lpstr>
      <vt:lpstr>Monsaroot</vt:lpstr>
      <vt:lpstr>Monsarrot</vt:lpstr>
      <vt:lpstr>Montserrat</vt:lpstr>
      <vt:lpstr>Montserrat ExtraBold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Line VITAL</dc:creator>
  <cp:lastModifiedBy>Marie Line Vital</cp:lastModifiedBy>
  <cp:revision>116</cp:revision>
  <dcterms:created xsi:type="dcterms:W3CDTF">2019-10-22T10:03:38Z</dcterms:created>
  <dcterms:modified xsi:type="dcterms:W3CDTF">2024-02-23T12:05:18Z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2019-03-21T00:00:00Z</vt:filetime>
  </property>
  <property fmtid="{D5CDD505-2E9C-101B-9397-08002B2CF9AE}" pid="3" name="LastSaved">
    <vt:filetime>2019-10-22T00:00:00Z</vt:filetime>
  </property>
</Properties>
</file>